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818F"/>
    <a:srgbClr val="659C7C"/>
    <a:srgbClr val="EAECEB"/>
    <a:srgbClr val="AECECB"/>
    <a:srgbClr val="EAE9D7"/>
    <a:srgbClr val="126E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08" autoAdjust="0"/>
    <p:restoredTop sz="94660"/>
  </p:normalViewPr>
  <p:slideViewPr>
    <p:cSldViewPr snapToGrid="0">
      <p:cViewPr varScale="1">
        <p:scale>
          <a:sx n="75" d="100"/>
          <a:sy n="75" d="100"/>
        </p:scale>
        <p:origin x="72" y="3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jpeg>
</file>

<file path=ppt/media/image12.jpeg>
</file>

<file path=ppt/media/image13.jpeg>
</file>

<file path=ppt/media/image14.jpeg>
</file>

<file path=ppt/media/image2.png>
</file>

<file path=ppt/media/image3.png>
</file>

<file path=ppt/media/image4.jpg>
</file>

<file path=ppt/media/image5.png>
</file>

<file path=ppt/media/image6.png>
</file>

<file path=ppt/media/image7.jpeg>
</file>

<file path=ppt/media/image8.png>
</file>

<file path=ppt/media/image9.jpe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DFB61B-0EE8-4745-B29F-4F86FDCCFEEE}"/>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7224773-65F5-4E88-9728-7B3C20AB1E8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BC9CF1F-3D3B-4217-9321-9136D2D3E9BA}"/>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5" name="页脚占位符 4">
            <a:extLst>
              <a:ext uri="{FF2B5EF4-FFF2-40B4-BE49-F238E27FC236}">
                <a16:creationId xmlns:a16="http://schemas.microsoft.com/office/drawing/2014/main" id="{5EFC8929-B3CB-4C06-BADF-6609C467F7AB}"/>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598246E4-6018-43FF-80E5-74341EF72EBA}"/>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53731579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405F6A-CB08-43B3-B4CC-F1EFDBF60BA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B183EAD-E599-4BA5-9BE4-A7CC387F8D00}"/>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D7D4F5C-22A7-4F17-8C3B-5FCA57D7536A}"/>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5" name="页脚占位符 4">
            <a:extLst>
              <a:ext uri="{FF2B5EF4-FFF2-40B4-BE49-F238E27FC236}">
                <a16:creationId xmlns:a16="http://schemas.microsoft.com/office/drawing/2014/main" id="{58D0D37E-543B-4192-BE7C-4BA38184622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53B376F6-FF97-4423-88E2-7421A6A3BCFF}"/>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305947195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DBC5A81-94EE-41F9-AEFB-CD300081577A}"/>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E44360F4-9483-49BB-90D5-8A518AD7A7B9}"/>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B788175-9CB1-4F7D-8328-663E9D3750D6}"/>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5" name="页脚占位符 4">
            <a:extLst>
              <a:ext uri="{FF2B5EF4-FFF2-40B4-BE49-F238E27FC236}">
                <a16:creationId xmlns:a16="http://schemas.microsoft.com/office/drawing/2014/main" id="{07064154-2125-45B9-B3E1-860D8CE446CF}"/>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0B9FE998-F670-4F3F-B153-34425D1789F1}"/>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9851541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EC5D8E-758F-4E05-86A4-62F11986CB10}"/>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5AED0B9-D8C3-431F-8E38-F635850974F6}"/>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3B9D3B5-26D1-4368-9004-F50D5E5831D6}"/>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5" name="页脚占位符 4">
            <a:extLst>
              <a:ext uri="{FF2B5EF4-FFF2-40B4-BE49-F238E27FC236}">
                <a16:creationId xmlns:a16="http://schemas.microsoft.com/office/drawing/2014/main" id="{B5DF8CB4-6CFB-4E95-9CDB-1C07BBAF01CE}"/>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5EAB004F-6025-4426-8381-EF2A388D7B02}"/>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30025284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222BBD-D8CF-4B8F-BA03-9F78459913B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0F671454-5872-4DB4-9ACD-7E5E8E4D4423}"/>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CCD2D3F-C2E4-4C73-BFC5-D32A9408D82D}"/>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5" name="页脚占位符 4">
            <a:extLst>
              <a:ext uri="{FF2B5EF4-FFF2-40B4-BE49-F238E27FC236}">
                <a16:creationId xmlns:a16="http://schemas.microsoft.com/office/drawing/2014/main" id="{7E7B249F-98EB-48EC-B8A5-A9CF4CB547ED}"/>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9373B6D0-B596-4961-B7BA-ED7955FBF4C1}"/>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343540117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FC64DE-5CFA-4C1F-9054-E65A5C2C3EF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944AEB7-3ACA-4AF7-B504-3F9A9EA3BC63}"/>
              </a:ext>
            </a:extLst>
          </p:cNvPr>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76CFB5F-9DBB-4EA6-ABBD-F61012AC5274}"/>
              </a:ext>
            </a:extLst>
          </p:cNvPr>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F47CA4D4-9390-46FA-BEAC-DA25C2EF9BE3}"/>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6" name="页脚占位符 5">
            <a:extLst>
              <a:ext uri="{FF2B5EF4-FFF2-40B4-BE49-F238E27FC236}">
                <a16:creationId xmlns:a16="http://schemas.microsoft.com/office/drawing/2014/main" id="{CF4887BD-91A1-4537-A486-680379854A4B}"/>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7A7DC94F-9F64-4B74-99BE-CD072B28D651}"/>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101621359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E3671E-DA29-4092-B54C-C93AA3B07687}"/>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43561F2-DD91-491C-9824-68EE2026738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930C5C84-055D-441F-8CD1-B2B661DAEF88}"/>
              </a:ext>
            </a:extLst>
          </p:cNvPr>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D56AA2DD-2945-4A3E-BC6D-BA29F695FCE0}"/>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78CE715-47C9-426E-9493-7D018452B4F7}"/>
              </a:ext>
            </a:extLst>
          </p:cNvPr>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B6EBD6C9-33FF-48E7-95B0-84B167865ABD}"/>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8" name="页脚占位符 7">
            <a:extLst>
              <a:ext uri="{FF2B5EF4-FFF2-40B4-BE49-F238E27FC236}">
                <a16:creationId xmlns:a16="http://schemas.microsoft.com/office/drawing/2014/main" id="{5EC07A42-AA62-4B8B-8B16-A329469E803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D2F0CFED-2E7F-464F-AABB-E9BAC94A0570}"/>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176801319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0FF0D2-EDE2-4A75-845C-6C975A94B938}"/>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7977511-8B38-45B0-90FE-010497A0A4C1}"/>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4" name="页脚占位符 3">
            <a:extLst>
              <a:ext uri="{FF2B5EF4-FFF2-40B4-BE49-F238E27FC236}">
                <a16:creationId xmlns:a16="http://schemas.microsoft.com/office/drawing/2014/main" id="{C481351E-C5E6-4BFE-B5BD-56AA2E86658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3D13BA8B-BD45-40D1-BDB9-2415DB72AEE9}"/>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378139192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294036-FE66-4C5D-B60C-A7D60512C2FF}"/>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3" name="页脚占位符 2">
            <a:extLst>
              <a:ext uri="{FF2B5EF4-FFF2-40B4-BE49-F238E27FC236}">
                <a16:creationId xmlns:a16="http://schemas.microsoft.com/office/drawing/2014/main" id="{64EC2BE3-F66A-4219-8708-5E43D8A2F934}"/>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5E342321-1C72-4DAC-9ED2-D80D24EEE83D}"/>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243351960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8C885F-9933-4B07-B7E1-49F0CCC05C1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1B3D886-FF4C-44C0-8D78-54EF73006F35}"/>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9B9EE0A2-25AB-49AA-B05B-1B5DAEA7EA6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7B4CE81-BE0A-47B3-9C72-6B392568E177}"/>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6" name="页脚占位符 5">
            <a:extLst>
              <a:ext uri="{FF2B5EF4-FFF2-40B4-BE49-F238E27FC236}">
                <a16:creationId xmlns:a16="http://schemas.microsoft.com/office/drawing/2014/main" id="{F3F52780-121B-40EB-8D2A-3E986E55692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35CAE661-E5F5-4150-900F-A1CEFA7B8124}"/>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220121572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CFF529-51A0-476D-A943-0BF6F66BB46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46C89BA-EFAB-4362-A8C7-7A30E84966E4}"/>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6BEA9F9-29D4-4656-9D19-74159B2C2E6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A4288FB-4917-49DB-BC1F-430FAED95F93}"/>
              </a:ext>
            </a:extLst>
          </p:cNvPr>
          <p:cNvSpPr>
            <a:spLocks noGrp="1"/>
          </p:cNvSpPr>
          <p:nvPr>
            <p:ph type="dt" sz="half" idx="10"/>
          </p:nvPr>
        </p:nvSpPr>
        <p:spPr>
          <a:xfrm>
            <a:off x="838200" y="6356350"/>
            <a:ext cx="2743200" cy="365125"/>
          </a:xfrm>
          <a:prstGeom prst="rect">
            <a:avLst/>
          </a:prstGeom>
        </p:spPr>
        <p:txBody>
          <a:bodyPr/>
          <a:lstStyle/>
          <a:p>
            <a:fld id="{30A26499-37F9-4063-B695-4D5B4105773B}" type="datetimeFigureOut">
              <a:rPr lang="zh-CN" altLang="en-US" smtClean="0"/>
              <a:t>2019/3/30</a:t>
            </a:fld>
            <a:endParaRPr lang="zh-CN" altLang="en-US"/>
          </a:p>
        </p:txBody>
      </p:sp>
      <p:sp>
        <p:nvSpPr>
          <p:cNvPr id="6" name="页脚占位符 5">
            <a:extLst>
              <a:ext uri="{FF2B5EF4-FFF2-40B4-BE49-F238E27FC236}">
                <a16:creationId xmlns:a16="http://schemas.microsoft.com/office/drawing/2014/main" id="{FE461718-BF0E-4824-8BB7-F7708A3B1C4E}"/>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B982D47B-4FF0-4E9C-8D2D-E13F55059C9F}"/>
              </a:ext>
            </a:extLst>
          </p:cNvPr>
          <p:cNvSpPr>
            <a:spLocks noGrp="1"/>
          </p:cNvSpPr>
          <p:nvPr>
            <p:ph type="sldNum" sz="quarter" idx="12"/>
          </p:nvPr>
        </p:nvSpPr>
        <p:spPr>
          <a:xfrm>
            <a:off x="8610600" y="6356350"/>
            <a:ext cx="2743200" cy="365125"/>
          </a:xfrm>
          <a:prstGeom prst="rect">
            <a:avLst/>
          </a:prstGeom>
        </p:spPr>
        <p:txBody>
          <a:bodyPr/>
          <a:lstStyle/>
          <a:p>
            <a:fld id="{FC3B80F6-F409-442B-9B4C-8CC45327A73B}" type="slidenum">
              <a:rPr lang="zh-CN" altLang="en-US" smtClean="0"/>
              <a:t>‹#›</a:t>
            </a:fld>
            <a:endParaRPr lang="zh-CN" altLang="en-US"/>
          </a:p>
        </p:txBody>
      </p:sp>
    </p:spTree>
    <p:extLst>
      <p:ext uri="{BB962C8B-B14F-4D97-AF65-F5344CB8AC3E}">
        <p14:creationId xmlns:p14="http://schemas.microsoft.com/office/powerpoint/2010/main" val="105719791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AECEB"/>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55672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advTm="0"/>
    </mc:Choice>
    <mc:Fallback xmlns="">
      <p:transition spd="slow"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0.xml"/><Relationship Id="rId4" Type="http://schemas.openxmlformats.org/officeDocument/2006/relationships/image" Target="../media/image14.jpeg"/></Relationships>
</file>

<file path=ppt/slides/_rels/slide22.xml.rels><?xml version="1.0" encoding="UTF-8" standalone="yes"?>
<Relationships xmlns="http://schemas.openxmlformats.org/package/2006/relationships"><Relationship Id="rId3" Type="http://schemas.openxmlformats.org/officeDocument/2006/relationships/hyperlink" Target="http://www.tukuppt.com/ppt/"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3.png"/><Relationship Id="rId5" Type="http://schemas.openxmlformats.org/officeDocument/2006/relationships/tags" Target="../tags/tag5.xml"/><Relationship Id="rId10" Type="http://schemas.openxmlformats.org/officeDocument/2006/relationships/image" Target="../media/image1.png"/><Relationship Id="rId4" Type="http://schemas.openxmlformats.org/officeDocument/2006/relationships/tags" Target="../tags/tag4.xml"/><Relationship Id="rId9"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9.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377C7BE-E6BE-4B31-AE98-FB78D7CD3476}"/>
              </a:ext>
            </a:extLst>
          </p:cNvPr>
          <p:cNvPicPr>
            <a:picLocks noChangeAspect="1"/>
          </p:cNvPicPr>
          <p:nvPr/>
        </p:nvPicPr>
        <p:blipFill>
          <a:blip r:embed="rId4"/>
          <a:stretch>
            <a:fillRect/>
          </a:stretch>
        </p:blipFill>
        <p:spPr>
          <a:xfrm>
            <a:off x="2922" y="1812"/>
            <a:ext cx="12189078" cy="6855551"/>
          </a:xfrm>
          <a:prstGeom prst="rect">
            <a:avLst/>
          </a:prstGeom>
        </p:spPr>
      </p:pic>
      <p:sp>
        <p:nvSpPr>
          <p:cNvPr id="5" name="矩形: 圆角 4">
            <a:extLst>
              <a:ext uri="{FF2B5EF4-FFF2-40B4-BE49-F238E27FC236}">
                <a16:creationId xmlns:a16="http://schemas.microsoft.com/office/drawing/2014/main" id="{51AE7F36-20FA-4DDE-8748-B048B8E85429}"/>
              </a:ext>
            </a:extLst>
          </p:cNvPr>
          <p:cNvSpPr/>
          <p:nvPr/>
        </p:nvSpPr>
        <p:spPr>
          <a:xfrm>
            <a:off x="2981325" y="1381168"/>
            <a:ext cx="6229350" cy="2495464"/>
          </a:xfrm>
          <a:prstGeom prst="roundRect">
            <a:avLst>
              <a:gd name="adj" fmla="val 50000"/>
            </a:avLst>
          </a:prstGeom>
          <a:solidFill>
            <a:srgbClr val="EAE9D7"/>
          </a:solidFill>
          <a:ln w="34925">
            <a:solidFill>
              <a:srgbClr val="27818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文本框 5">
            <a:extLst>
              <a:ext uri="{FF2B5EF4-FFF2-40B4-BE49-F238E27FC236}">
                <a16:creationId xmlns:a16="http://schemas.microsoft.com/office/drawing/2014/main" id="{617ABCA4-F4D9-47AA-85D3-686DB41F1651}"/>
              </a:ext>
            </a:extLst>
          </p:cNvPr>
          <p:cNvSpPr txBox="1"/>
          <p:nvPr/>
        </p:nvSpPr>
        <p:spPr>
          <a:xfrm>
            <a:off x="3438863" y="1878280"/>
            <a:ext cx="5314275" cy="1323439"/>
          </a:xfrm>
          <a:prstGeom prst="rect">
            <a:avLst/>
          </a:prstGeom>
          <a:noFill/>
        </p:spPr>
        <p:txBody>
          <a:bodyPr wrap="none" rtlCol="0">
            <a:spAutoFit/>
          </a:bodyPr>
          <a:lstStyle/>
          <a:p>
            <a:r>
              <a:rPr lang="zh-CN" altLang="en-US" sz="8000" dirty="0">
                <a:solidFill>
                  <a:srgbClr val="27818F"/>
                </a:solidFill>
                <a:cs typeface="+mn-ea"/>
                <a:sym typeface="+mn-lt"/>
              </a:rPr>
              <a:t>夏天的味道</a:t>
            </a:r>
          </a:p>
        </p:txBody>
      </p:sp>
      <p:sp>
        <p:nvSpPr>
          <p:cNvPr id="7" name="文本框 6">
            <a:extLst>
              <a:ext uri="{FF2B5EF4-FFF2-40B4-BE49-F238E27FC236}">
                <a16:creationId xmlns:a16="http://schemas.microsoft.com/office/drawing/2014/main" id="{C7743951-7884-4F0F-B9AD-255A0F8A4D65}"/>
              </a:ext>
            </a:extLst>
          </p:cNvPr>
          <p:cNvSpPr txBox="1"/>
          <p:nvPr/>
        </p:nvSpPr>
        <p:spPr>
          <a:xfrm>
            <a:off x="3959037" y="2996286"/>
            <a:ext cx="4273927" cy="461665"/>
          </a:xfrm>
          <a:prstGeom prst="rect">
            <a:avLst/>
          </a:prstGeom>
          <a:noFill/>
        </p:spPr>
        <p:txBody>
          <a:bodyPr wrap="none" rtlCol="0">
            <a:spAutoFit/>
          </a:bodyPr>
          <a:lstStyle/>
          <a:p>
            <a:r>
              <a:rPr lang="en-US" altLang="zh-CN" sz="2400" dirty="0">
                <a:solidFill>
                  <a:srgbClr val="27818F"/>
                </a:solidFill>
                <a:cs typeface="+mn-ea"/>
                <a:sym typeface="+mn-lt"/>
              </a:rPr>
              <a:t>THE SMELL OF SUMMER</a:t>
            </a:r>
            <a:endParaRPr lang="zh-CN" altLang="en-US" sz="2400" dirty="0">
              <a:solidFill>
                <a:srgbClr val="27818F"/>
              </a:solidFill>
              <a:cs typeface="+mn-ea"/>
              <a:sym typeface="+mn-lt"/>
            </a:endParaRPr>
          </a:p>
        </p:txBody>
      </p:sp>
      <p:sp>
        <p:nvSpPr>
          <p:cNvPr id="8" name="矩形 7">
            <a:extLst>
              <a:ext uri="{FF2B5EF4-FFF2-40B4-BE49-F238E27FC236}">
                <a16:creationId xmlns:a16="http://schemas.microsoft.com/office/drawing/2014/main" id="{35E35353-1DAE-4CCB-B1AB-251CF2D1C5F0}"/>
              </a:ext>
            </a:extLst>
          </p:cNvPr>
          <p:cNvSpPr/>
          <p:nvPr/>
        </p:nvSpPr>
        <p:spPr>
          <a:xfrm>
            <a:off x="5010150" y="1112241"/>
            <a:ext cx="2171700" cy="511133"/>
          </a:xfrm>
          <a:prstGeom prst="rect">
            <a:avLst/>
          </a:prstGeom>
          <a:solidFill>
            <a:srgbClr val="2781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a:extLst>
              <a:ext uri="{FF2B5EF4-FFF2-40B4-BE49-F238E27FC236}">
                <a16:creationId xmlns:a16="http://schemas.microsoft.com/office/drawing/2014/main" id="{E67CFEC3-B739-4369-A384-31D7162E8A45}"/>
              </a:ext>
            </a:extLst>
          </p:cNvPr>
          <p:cNvSpPr txBox="1"/>
          <p:nvPr/>
        </p:nvSpPr>
        <p:spPr>
          <a:xfrm>
            <a:off x="5163694" y="1119558"/>
            <a:ext cx="1864613" cy="523220"/>
          </a:xfrm>
          <a:prstGeom prst="rect">
            <a:avLst/>
          </a:prstGeom>
          <a:noFill/>
        </p:spPr>
        <p:txBody>
          <a:bodyPr wrap="none" rtlCol="0">
            <a:spAutoFit/>
          </a:bodyPr>
          <a:lstStyle/>
          <a:p>
            <a:r>
              <a:rPr lang="en-US" altLang="zh-CN" sz="2800" dirty="0">
                <a:solidFill>
                  <a:srgbClr val="EAE9D7"/>
                </a:solidFill>
                <a:cs typeface="+mn-ea"/>
                <a:sym typeface="+mn-lt"/>
              </a:rPr>
              <a:t>SUMMER</a:t>
            </a:r>
            <a:endParaRPr lang="zh-CN" altLang="en-US" sz="2800" dirty="0">
              <a:solidFill>
                <a:srgbClr val="EAE9D7"/>
              </a:solidFill>
              <a:cs typeface="+mn-ea"/>
              <a:sym typeface="+mn-lt"/>
            </a:endParaRPr>
          </a:p>
        </p:txBody>
      </p:sp>
      <p:sp>
        <p:nvSpPr>
          <p:cNvPr id="10" name="文本框 9">
            <a:extLst>
              <a:ext uri="{FF2B5EF4-FFF2-40B4-BE49-F238E27FC236}">
                <a16:creationId xmlns:a16="http://schemas.microsoft.com/office/drawing/2014/main" id="{890BD125-0079-402D-A3FB-FB0FEA42CB11}"/>
              </a:ext>
            </a:extLst>
          </p:cNvPr>
          <p:cNvSpPr txBox="1"/>
          <p:nvPr/>
        </p:nvSpPr>
        <p:spPr>
          <a:xfrm>
            <a:off x="3054940" y="4290166"/>
            <a:ext cx="6082114" cy="646331"/>
          </a:xfrm>
          <a:prstGeom prst="rect">
            <a:avLst/>
          </a:prstGeom>
          <a:noFill/>
        </p:spPr>
        <p:txBody>
          <a:bodyPr wrap="none" rtlCol="0">
            <a:spAutoFit/>
          </a:bodyPr>
          <a:lstStyle/>
          <a:p>
            <a:r>
              <a:rPr lang="zh-CN" altLang="en-US" sz="3600" dirty="0">
                <a:solidFill>
                  <a:srgbClr val="27818F"/>
                </a:solidFill>
                <a:cs typeface="+mn-ea"/>
                <a:sym typeface="+mn-lt"/>
              </a:rPr>
              <a:t>夏日小清新商务通用</a:t>
            </a:r>
            <a:r>
              <a:rPr lang="en-US" altLang="zh-CN" sz="3600" dirty="0">
                <a:solidFill>
                  <a:srgbClr val="27818F"/>
                </a:solidFill>
                <a:cs typeface="+mn-ea"/>
                <a:sym typeface="+mn-lt"/>
              </a:rPr>
              <a:t>ppt</a:t>
            </a:r>
            <a:r>
              <a:rPr lang="zh-CN" altLang="en-US" sz="3600" dirty="0">
                <a:solidFill>
                  <a:srgbClr val="27818F"/>
                </a:solidFill>
                <a:cs typeface="+mn-ea"/>
                <a:sym typeface="+mn-lt"/>
              </a:rPr>
              <a:t>模板</a:t>
            </a:r>
          </a:p>
        </p:txBody>
      </p:sp>
      <p:sp>
        <p:nvSpPr>
          <p:cNvPr id="11" name="文本框 10">
            <a:extLst>
              <a:ext uri="{FF2B5EF4-FFF2-40B4-BE49-F238E27FC236}">
                <a16:creationId xmlns:a16="http://schemas.microsoft.com/office/drawing/2014/main" id="{E6BF7B19-A6A7-4CB6-AD36-3C4C441A433A}"/>
              </a:ext>
            </a:extLst>
          </p:cNvPr>
          <p:cNvSpPr txBox="1"/>
          <p:nvPr/>
        </p:nvSpPr>
        <p:spPr>
          <a:xfrm>
            <a:off x="5182927" y="5560788"/>
            <a:ext cx="1826141" cy="338554"/>
          </a:xfrm>
          <a:prstGeom prst="rect">
            <a:avLst/>
          </a:prstGeom>
          <a:noFill/>
        </p:spPr>
        <p:txBody>
          <a:bodyPr wrap="none" rtlCol="0">
            <a:spAutoFit/>
          </a:bodyPr>
          <a:lstStyle/>
          <a:p>
            <a:r>
              <a:rPr lang="zh-CN" altLang="en-US" sz="1600" dirty="0">
                <a:solidFill>
                  <a:srgbClr val="27818F"/>
                </a:solidFill>
                <a:cs typeface="+mn-ea"/>
                <a:sym typeface="+mn-lt"/>
              </a:rPr>
              <a:t>汇报人：熊猫办公</a:t>
            </a:r>
          </a:p>
        </p:txBody>
      </p:sp>
      <p:pic>
        <p:nvPicPr>
          <p:cNvPr id="2" name="夏天">
            <a:hlinkClick r:id="" action="ppaction://media"/>
            <a:extLst>
              <a:ext uri="{FF2B5EF4-FFF2-40B4-BE49-F238E27FC236}">
                <a16:creationId xmlns:a16="http://schemas.microsoft.com/office/drawing/2014/main" id="{4374ACCA-7BA3-4E80-B3DE-6BF1A71A21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67272" y="-783380"/>
            <a:ext cx="487363" cy="487363"/>
          </a:xfrm>
          <a:prstGeom prst="rect">
            <a:avLst/>
          </a:prstGeom>
        </p:spPr>
      </p:pic>
    </p:spTree>
    <p:extLst>
      <p:ext uri="{BB962C8B-B14F-4D97-AF65-F5344CB8AC3E}">
        <p14:creationId xmlns:p14="http://schemas.microsoft.com/office/powerpoint/2010/main" val="65549501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6" presetClass="entr" presetSubtype="21"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
                                        <p:tgtEl>
                                          <p:spTgt spid="5"/>
                                        </p:tgtEl>
                                      </p:cBhvr>
                                    </p:animEffect>
                                  </p:childTnLst>
                                </p:cTn>
                              </p:par>
                            </p:childTnLst>
                          </p:cTn>
                        </p:par>
                        <p:par>
                          <p:cTn id="11" fill="hold">
                            <p:stCondLst>
                              <p:cond delay="500"/>
                            </p:stCondLst>
                            <p:childTnLst>
                              <p:par>
                                <p:cTn id="12" presetID="16" presetClass="entr" presetSubtype="21"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500"/>
                            </p:stCondLst>
                            <p:childTnLst>
                              <p:par>
                                <p:cTn id="20" presetID="16" presetClass="entr" presetSubtype="21"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arn(inVertical)">
                                      <p:cBhvr>
                                        <p:cTn id="22" dur="500"/>
                                        <p:tgtEl>
                                          <p:spTgt spid="8"/>
                                        </p:tgtEl>
                                      </p:cBhvr>
                                    </p:animEffect>
                                  </p:childTnLst>
                                </p:cTn>
                              </p:par>
                            </p:childTnLst>
                          </p:cTn>
                        </p:par>
                        <p:par>
                          <p:cTn id="23" fill="hold">
                            <p:stCondLst>
                              <p:cond delay="2000"/>
                            </p:stCondLst>
                            <p:childTnLst>
                              <p:par>
                                <p:cTn id="24" presetID="16" presetClass="entr" presetSubtype="21"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barn(inVertical)">
                                      <p:cBhvr>
                                        <p:cTn id="26" dur="500"/>
                                        <p:tgtEl>
                                          <p:spTgt spid="9"/>
                                        </p:tgtEl>
                                      </p:cBhvr>
                                    </p:animEffect>
                                  </p:childTnLst>
                                </p:cTn>
                              </p:par>
                            </p:childTnLst>
                          </p:cTn>
                        </p:par>
                        <p:par>
                          <p:cTn id="27" fill="hold">
                            <p:stCondLst>
                              <p:cond delay="2500"/>
                            </p:stCondLst>
                            <p:childTnLst>
                              <p:par>
                                <p:cTn id="28" presetID="22" presetClass="entr" presetSubtype="4"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down)">
                                      <p:cBhvr>
                                        <p:cTn id="30" dur="500"/>
                                        <p:tgtEl>
                                          <p:spTgt spid="10"/>
                                        </p:tgtEl>
                                      </p:cBhvr>
                                    </p:animEffect>
                                  </p:childTnLst>
                                </p:cTn>
                              </p:par>
                            </p:childTnLst>
                          </p:cTn>
                        </p:par>
                        <p:par>
                          <p:cTn id="31" fill="hold">
                            <p:stCondLst>
                              <p:cond delay="3000"/>
                            </p:stCondLst>
                            <p:childTnLst>
                              <p:par>
                                <p:cTn id="32" presetID="14" presetClass="entr" presetSubtype="10"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randombar(horizontal)">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5" repeatCount="indefinite" fill="remove" display="0">
                  <p:stCondLst>
                    <p:cond delay="indefinite"/>
                  </p:stCondLst>
                  <p:endCondLst>
                    <p:cond evt="onStopAudio" delay="0">
                      <p:tgtEl>
                        <p:sldTgt/>
                      </p:tgtEl>
                    </p:cond>
                  </p:endCondLst>
                </p:cTn>
                <p:tgtEl>
                  <p:spTgt spid="2"/>
                </p:tgtEl>
              </p:cMediaNode>
            </p:audio>
          </p:childTnLst>
        </p:cTn>
      </p:par>
    </p:tnLst>
    <p:bldLst>
      <p:bldP spid="5" grpId="0" animBg="1"/>
      <p:bldP spid="6" grpId="0"/>
      <p:bldP spid="7" grpId="0"/>
      <p:bldP spid="8" grpId="0" animBg="1"/>
      <p:bldP spid="9" grpId="0"/>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grpSp>
        <p:nvGrpSpPr>
          <p:cNvPr id="62" name="组合 61">
            <a:extLst>
              <a:ext uri="{FF2B5EF4-FFF2-40B4-BE49-F238E27FC236}">
                <a16:creationId xmlns:a16="http://schemas.microsoft.com/office/drawing/2014/main" id="{A504905A-6AB8-4840-92DA-8368F2ED81CE}"/>
              </a:ext>
            </a:extLst>
          </p:cNvPr>
          <p:cNvGrpSpPr/>
          <p:nvPr/>
        </p:nvGrpSpPr>
        <p:grpSpPr>
          <a:xfrm>
            <a:off x="6112160" y="1782321"/>
            <a:ext cx="5784851" cy="1612572"/>
            <a:chOff x="4584120" y="1336741"/>
            <a:chExt cx="4338638" cy="1209429"/>
          </a:xfrm>
        </p:grpSpPr>
        <p:sp>
          <p:nvSpPr>
            <p:cNvPr id="63" name="矩形 62">
              <a:extLst>
                <a:ext uri="{FF2B5EF4-FFF2-40B4-BE49-F238E27FC236}">
                  <a16:creationId xmlns:a16="http://schemas.microsoft.com/office/drawing/2014/main" id="{926F085D-B47D-489F-9F41-761B48D8FAAE}"/>
                </a:ext>
              </a:extLst>
            </p:cNvPr>
            <p:cNvSpPr/>
            <p:nvPr/>
          </p:nvSpPr>
          <p:spPr bwMode="auto">
            <a:xfrm>
              <a:off x="4584120" y="1336741"/>
              <a:ext cx="4338638" cy="1209429"/>
            </a:xfrm>
            <a:prstGeom prst="rect">
              <a:avLst/>
            </a:prstGeom>
            <a:solidFill>
              <a:srgbClr val="B2D1A0"/>
            </a:solidFill>
            <a:ln w="19050">
              <a:noFill/>
              <a:round/>
            </a:ln>
          </p:spPr>
          <p:txBody>
            <a:bodyPr anchor="ctr"/>
            <a:lstStyle/>
            <a:p>
              <a:pPr algn="ctr"/>
              <a:endParaRPr sz="2400" dirty="0">
                <a:solidFill>
                  <a:schemeClr val="bg1"/>
                </a:solidFill>
                <a:cs typeface="+mn-ea"/>
                <a:sym typeface="+mn-lt"/>
              </a:endParaRPr>
            </a:p>
          </p:txBody>
        </p:sp>
        <p:sp>
          <p:nvSpPr>
            <p:cNvPr id="64" name="椭圆 63">
              <a:extLst>
                <a:ext uri="{FF2B5EF4-FFF2-40B4-BE49-F238E27FC236}">
                  <a16:creationId xmlns:a16="http://schemas.microsoft.com/office/drawing/2014/main" id="{3A432D36-02B4-4048-AD77-9506BAACF008}"/>
                </a:ext>
              </a:extLst>
            </p:cNvPr>
            <p:cNvSpPr/>
            <p:nvPr/>
          </p:nvSpPr>
          <p:spPr bwMode="auto">
            <a:xfrm>
              <a:off x="4750139" y="1603918"/>
              <a:ext cx="675075" cy="675075"/>
            </a:xfrm>
            <a:prstGeom prst="ellipse">
              <a:avLst/>
            </a:prstGeom>
            <a:solidFill>
              <a:schemeClr val="bg1"/>
            </a:solidFill>
            <a:ln w="19050">
              <a:noFill/>
              <a:round/>
            </a:ln>
          </p:spPr>
          <p:txBody>
            <a:bodyPr anchor="ctr"/>
            <a:lstStyle/>
            <a:p>
              <a:pPr algn="ctr"/>
              <a:endParaRPr sz="2400">
                <a:solidFill>
                  <a:schemeClr val="bg1"/>
                </a:solidFill>
                <a:cs typeface="+mn-ea"/>
                <a:sym typeface="+mn-lt"/>
              </a:endParaRPr>
            </a:p>
          </p:txBody>
        </p:sp>
        <p:sp>
          <p:nvSpPr>
            <p:cNvPr id="65" name="任意多边形: 形状 64">
              <a:extLst>
                <a:ext uri="{FF2B5EF4-FFF2-40B4-BE49-F238E27FC236}">
                  <a16:creationId xmlns:a16="http://schemas.microsoft.com/office/drawing/2014/main" id="{11736DE8-03F2-41F8-8819-E679BFFA7C49}"/>
                </a:ext>
              </a:extLst>
            </p:cNvPr>
            <p:cNvSpPr/>
            <p:nvPr/>
          </p:nvSpPr>
          <p:spPr bwMode="auto">
            <a:xfrm>
              <a:off x="4886301" y="1745753"/>
              <a:ext cx="402750" cy="391405"/>
            </a:xfrm>
            <a:custGeom>
              <a:avLst/>
              <a:gdLst>
                <a:gd name="connsiteX0" fmla="*/ 279778 w 338138"/>
                <a:gd name="connsiteY0" fmla="*/ 231775 h 328613"/>
                <a:gd name="connsiteX1" fmla="*/ 289126 w 338138"/>
                <a:gd name="connsiteY1" fmla="*/ 271719 h 328613"/>
                <a:gd name="connsiteX2" fmla="*/ 283784 w 338138"/>
                <a:gd name="connsiteY2" fmla="*/ 279708 h 328613"/>
                <a:gd name="connsiteX3" fmla="*/ 282449 w 338138"/>
                <a:gd name="connsiteY3" fmla="*/ 279708 h 328613"/>
                <a:gd name="connsiteX4" fmla="*/ 275771 w 338138"/>
                <a:gd name="connsiteY4" fmla="*/ 274382 h 328613"/>
                <a:gd name="connsiteX5" fmla="*/ 265087 w 338138"/>
                <a:gd name="connsiteY5" fmla="*/ 234438 h 328613"/>
                <a:gd name="connsiteX6" fmla="*/ 239712 w 338138"/>
                <a:gd name="connsiteY6" fmla="*/ 273050 h 328613"/>
                <a:gd name="connsiteX7" fmla="*/ 282449 w 338138"/>
                <a:gd name="connsiteY7" fmla="*/ 314325 h 328613"/>
                <a:gd name="connsiteX8" fmla="*/ 323850 w 338138"/>
                <a:gd name="connsiteY8" fmla="*/ 273050 h 328613"/>
                <a:gd name="connsiteX9" fmla="*/ 282449 w 338138"/>
                <a:gd name="connsiteY9" fmla="*/ 231775 h 328613"/>
                <a:gd name="connsiteX10" fmla="*/ 279778 w 338138"/>
                <a:gd name="connsiteY10" fmla="*/ 231775 h 328613"/>
                <a:gd name="connsiteX11" fmla="*/ 55688 w 338138"/>
                <a:gd name="connsiteY11" fmla="*/ 231775 h 328613"/>
                <a:gd name="connsiteX12" fmla="*/ 14287 w 338138"/>
                <a:gd name="connsiteY12" fmla="*/ 273050 h 328613"/>
                <a:gd name="connsiteX13" fmla="*/ 55688 w 338138"/>
                <a:gd name="connsiteY13" fmla="*/ 314325 h 328613"/>
                <a:gd name="connsiteX14" fmla="*/ 98425 w 338138"/>
                <a:gd name="connsiteY14" fmla="*/ 273050 h 328613"/>
                <a:gd name="connsiteX15" fmla="*/ 97089 w 338138"/>
                <a:gd name="connsiteY15" fmla="*/ 265062 h 328613"/>
                <a:gd name="connsiteX16" fmla="*/ 58359 w 338138"/>
                <a:gd name="connsiteY16" fmla="*/ 279708 h 328613"/>
                <a:gd name="connsiteX17" fmla="*/ 55688 w 338138"/>
                <a:gd name="connsiteY17" fmla="*/ 279708 h 328613"/>
                <a:gd name="connsiteX18" fmla="*/ 49011 w 338138"/>
                <a:gd name="connsiteY18" fmla="*/ 275713 h 328613"/>
                <a:gd name="connsiteX19" fmla="*/ 53017 w 338138"/>
                <a:gd name="connsiteY19" fmla="*/ 266393 h 328613"/>
                <a:gd name="connsiteX20" fmla="*/ 91747 w 338138"/>
                <a:gd name="connsiteY20" fmla="*/ 251747 h 328613"/>
                <a:gd name="connsiteX21" fmla="*/ 55688 w 338138"/>
                <a:gd name="connsiteY21" fmla="*/ 231775 h 328613"/>
                <a:gd name="connsiteX22" fmla="*/ 39613 w 338138"/>
                <a:gd name="connsiteY22" fmla="*/ 195263 h 328613"/>
                <a:gd name="connsiteX23" fmla="*/ 92431 w 338138"/>
                <a:gd name="connsiteY23" fmla="*/ 195263 h 328613"/>
                <a:gd name="connsiteX24" fmla="*/ 97713 w 338138"/>
                <a:gd name="connsiteY24" fmla="*/ 196583 h 328613"/>
                <a:gd name="connsiteX25" fmla="*/ 138647 w 338138"/>
                <a:gd name="connsiteY25" fmla="*/ 237513 h 328613"/>
                <a:gd name="connsiteX26" fmla="*/ 139967 w 338138"/>
                <a:gd name="connsiteY26" fmla="*/ 244114 h 328613"/>
                <a:gd name="connsiteX27" fmla="*/ 136006 w 338138"/>
                <a:gd name="connsiteY27" fmla="*/ 249395 h 328613"/>
                <a:gd name="connsiteX28" fmla="*/ 109597 w 338138"/>
                <a:gd name="connsiteY28" fmla="*/ 259958 h 328613"/>
                <a:gd name="connsiteX29" fmla="*/ 110918 w 338138"/>
                <a:gd name="connsiteY29" fmla="*/ 273161 h 328613"/>
                <a:gd name="connsiteX30" fmla="*/ 55459 w 338138"/>
                <a:gd name="connsiteY30" fmla="*/ 328613 h 328613"/>
                <a:gd name="connsiteX31" fmla="*/ 0 w 338138"/>
                <a:gd name="connsiteY31" fmla="*/ 273161 h 328613"/>
                <a:gd name="connsiteX32" fmla="*/ 55459 w 338138"/>
                <a:gd name="connsiteY32" fmla="*/ 217708 h 328613"/>
                <a:gd name="connsiteX33" fmla="*/ 104315 w 338138"/>
                <a:gd name="connsiteY33" fmla="*/ 246755 h 328613"/>
                <a:gd name="connsiteX34" fmla="*/ 121481 w 338138"/>
                <a:gd name="connsiteY34" fmla="*/ 240153 h 328613"/>
                <a:gd name="connsiteX35" fmla="*/ 89790 w 338138"/>
                <a:gd name="connsiteY35" fmla="*/ 208466 h 328613"/>
                <a:gd name="connsiteX36" fmla="*/ 39613 w 338138"/>
                <a:gd name="connsiteY36" fmla="*/ 208466 h 328613"/>
                <a:gd name="connsiteX37" fmla="*/ 33011 w 338138"/>
                <a:gd name="connsiteY37" fmla="*/ 201864 h 328613"/>
                <a:gd name="connsiteX38" fmla="*/ 39613 w 338138"/>
                <a:gd name="connsiteY38" fmla="*/ 195263 h 328613"/>
                <a:gd name="connsiteX39" fmla="*/ 155575 w 338138"/>
                <a:gd name="connsiteY39" fmla="*/ 0 h 328613"/>
                <a:gd name="connsiteX40" fmla="*/ 191294 w 338138"/>
                <a:gd name="connsiteY40" fmla="*/ 35490 h 328613"/>
                <a:gd name="connsiteX41" fmla="*/ 156898 w 338138"/>
                <a:gd name="connsiteY41" fmla="*/ 70980 h 328613"/>
                <a:gd name="connsiteX42" fmla="*/ 167481 w 338138"/>
                <a:gd name="connsiteY42" fmla="*/ 80181 h 328613"/>
                <a:gd name="connsiteX43" fmla="*/ 168804 w 338138"/>
                <a:gd name="connsiteY43" fmla="*/ 81496 h 328613"/>
                <a:gd name="connsiteX44" fmla="*/ 196586 w 338138"/>
                <a:gd name="connsiteY44" fmla="*/ 126187 h 328613"/>
                <a:gd name="connsiteX45" fmla="*/ 225690 w 338138"/>
                <a:gd name="connsiteY45" fmla="*/ 130131 h 328613"/>
                <a:gd name="connsiteX46" fmla="*/ 234950 w 338138"/>
                <a:gd name="connsiteY46" fmla="*/ 138017 h 328613"/>
                <a:gd name="connsiteX47" fmla="*/ 257440 w 338138"/>
                <a:gd name="connsiteY47" fmla="*/ 149847 h 328613"/>
                <a:gd name="connsiteX48" fmla="*/ 260086 w 338138"/>
                <a:gd name="connsiteY48" fmla="*/ 155105 h 328613"/>
                <a:gd name="connsiteX49" fmla="*/ 270669 w 338138"/>
                <a:gd name="connsiteY49" fmla="*/ 197168 h 328613"/>
                <a:gd name="connsiteX50" fmla="*/ 278607 w 338138"/>
                <a:gd name="connsiteY50" fmla="*/ 197168 h 328613"/>
                <a:gd name="connsiteX51" fmla="*/ 315648 w 338138"/>
                <a:gd name="connsiteY51" fmla="*/ 205054 h 328613"/>
                <a:gd name="connsiteX52" fmla="*/ 319617 w 338138"/>
                <a:gd name="connsiteY52" fmla="*/ 214255 h 328613"/>
                <a:gd name="connsiteX53" fmla="*/ 310357 w 338138"/>
                <a:gd name="connsiteY53" fmla="*/ 216884 h 328613"/>
                <a:gd name="connsiteX54" fmla="*/ 278607 w 338138"/>
                <a:gd name="connsiteY54" fmla="*/ 210312 h 328613"/>
                <a:gd name="connsiteX55" fmla="*/ 274638 w 338138"/>
                <a:gd name="connsiteY55" fmla="*/ 211627 h 328613"/>
                <a:gd name="connsiteX56" fmla="*/ 275961 w 338138"/>
                <a:gd name="connsiteY56" fmla="*/ 218199 h 328613"/>
                <a:gd name="connsiteX57" fmla="*/ 282575 w 338138"/>
                <a:gd name="connsiteY57" fmla="*/ 218199 h 328613"/>
                <a:gd name="connsiteX58" fmla="*/ 338138 w 338138"/>
                <a:gd name="connsiteY58" fmla="*/ 273406 h 328613"/>
                <a:gd name="connsiteX59" fmla="*/ 282575 w 338138"/>
                <a:gd name="connsiteY59" fmla="*/ 328613 h 328613"/>
                <a:gd name="connsiteX60" fmla="*/ 229659 w 338138"/>
                <a:gd name="connsiteY60" fmla="*/ 289180 h 328613"/>
                <a:gd name="connsiteX61" fmla="*/ 183356 w 338138"/>
                <a:gd name="connsiteY61" fmla="*/ 289180 h 328613"/>
                <a:gd name="connsiteX62" fmla="*/ 175419 w 338138"/>
                <a:gd name="connsiteY62" fmla="*/ 282607 h 328613"/>
                <a:gd name="connsiteX63" fmla="*/ 183356 w 338138"/>
                <a:gd name="connsiteY63" fmla="*/ 276035 h 328613"/>
                <a:gd name="connsiteX64" fmla="*/ 227013 w 338138"/>
                <a:gd name="connsiteY64" fmla="*/ 276035 h 328613"/>
                <a:gd name="connsiteX65" fmla="*/ 227013 w 338138"/>
                <a:gd name="connsiteY65" fmla="*/ 273406 h 328613"/>
                <a:gd name="connsiteX66" fmla="*/ 262732 w 338138"/>
                <a:gd name="connsiteY66" fmla="*/ 222142 h 328613"/>
                <a:gd name="connsiteX67" fmla="*/ 261409 w 338138"/>
                <a:gd name="connsiteY67" fmla="*/ 214255 h 328613"/>
                <a:gd name="connsiteX68" fmla="*/ 230981 w 338138"/>
                <a:gd name="connsiteY68" fmla="*/ 239231 h 328613"/>
                <a:gd name="connsiteX69" fmla="*/ 224367 w 338138"/>
                <a:gd name="connsiteY69" fmla="*/ 243174 h 328613"/>
                <a:gd name="connsiteX70" fmla="*/ 221721 w 338138"/>
                <a:gd name="connsiteY70" fmla="*/ 241859 h 328613"/>
                <a:gd name="connsiteX71" fmla="*/ 219075 w 338138"/>
                <a:gd name="connsiteY71" fmla="*/ 232658 h 328613"/>
                <a:gd name="connsiteX72" fmla="*/ 257440 w 338138"/>
                <a:gd name="connsiteY72" fmla="*/ 201111 h 328613"/>
                <a:gd name="connsiteX73" fmla="*/ 248180 w 338138"/>
                <a:gd name="connsiteY73" fmla="*/ 160363 h 328613"/>
                <a:gd name="connsiteX74" fmla="*/ 228336 w 338138"/>
                <a:gd name="connsiteY74" fmla="*/ 151162 h 328613"/>
                <a:gd name="connsiteX75" fmla="*/ 227013 w 338138"/>
                <a:gd name="connsiteY75" fmla="*/ 149847 h 328613"/>
                <a:gd name="connsiteX76" fmla="*/ 224367 w 338138"/>
                <a:gd name="connsiteY76" fmla="*/ 149847 h 328613"/>
                <a:gd name="connsiteX77" fmla="*/ 188648 w 338138"/>
                <a:gd name="connsiteY77" fmla="*/ 149847 h 328613"/>
                <a:gd name="connsiteX78" fmla="*/ 179388 w 338138"/>
                <a:gd name="connsiteY78" fmla="*/ 145904 h 328613"/>
                <a:gd name="connsiteX79" fmla="*/ 178065 w 338138"/>
                <a:gd name="connsiteY79" fmla="*/ 144589 h 328613"/>
                <a:gd name="connsiteX80" fmla="*/ 170127 w 338138"/>
                <a:gd name="connsiteY80" fmla="*/ 134074 h 328613"/>
                <a:gd name="connsiteX81" fmla="*/ 168804 w 338138"/>
                <a:gd name="connsiteY81" fmla="*/ 140646 h 328613"/>
                <a:gd name="connsiteX82" fmla="*/ 167481 w 338138"/>
                <a:gd name="connsiteY82" fmla="*/ 148533 h 328613"/>
                <a:gd name="connsiteX83" fmla="*/ 166158 w 338138"/>
                <a:gd name="connsiteY83" fmla="*/ 152476 h 328613"/>
                <a:gd name="connsiteX84" fmla="*/ 166158 w 338138"/>
                <a:gd name="connsiteY84" fmla="*/ 156420 h 328613"/>
                <a:gd name="connsiteX85" fmla="*/ 163513 w 338138"/>
                <a:gd name="connsiteY85" fmla="*/ 164306 h 328613"/>
                <a:gd name="connsiteX86" fmla="*/ 162190 w 338138"/>
                <a:gd name="connsiteY86" fmla="*/ 170879 h 328613"/>
                <a:gd name="connsiteX87" fmla="*/ 160867 w 338138"/>
                <a:gd name="connsiteY87" fmla="*/ 173507 h 328613"/>
                <a:gd name="connsiteX88" fmla="*/ 200554 w 338138"/>
                <a:gd name="connsiteY88" fmla="*/ 182709 h 328613"/>
                <a:gd name="connsiteX89" fmla="*/ 201877 w 338138"/>
                <a:gd name="connsiteY89" fmla="*/ 182709 h 328613"/>
                <a:gd name="connsiteX90" fmla="*/ 215106 w 338138"/>
                <a:gd name="connsiteY90" fmla="*/ 205054 h 328613"/>
                <a:gd name="connsiteX91" fmla="*/ 212461 w 338138"/>
                <a:gd name="connsiteY91" fmla="*/ 210312 h 328613"/>
                <a:gd name="connsiteX92" fmla="*/ 163513 w 338138"/>
                <a:gd name="connsiteY92" fmla="*/ 289180 h 328613"/>
                <a:gd name="connsiteX93" fmla="*/ 144992 w 338138"/>
                <a:gd name="connsiteY93" fmla="*/ 293123 h 328613"/>
                <a:gd name="connsiteX94" fmla="*/ 139700 w 338138"/>
                <a:gd name="connsiteY94" fmla="*/ 276035 h 328613"/>
                <a:gd name="connsiteX95" fmla="*/ 168804 w 338138"/>
                <a:gd name="connsiteY95" fmla="*/ 214255 h 328613"/>
                <a:gd name="connsiteX96" fmla="*/ 125148 w 338138"/>
                <a:gd name="connsiteY96" fmla="*/ 206369 h 328613"/>
                <a:gd name="connsiteX97" fmla="*/ 103981 w 338138"/>
                <a:gd name="connsiteY97" fmla="*/ 195853 h 328613"/>
                <a:gd name="connsiteX98" fmla="*/ 97367 w 338138"/>
                <a:gd name="connsiteY98" fmla="*/ 164306 h 328613"/>
                <a:gd name="connsiteX99" fmla="*/ 121179 w 338138"/>
                <a:gd name="connsiteY99" fmla="*/ 95955 h 328613"/>
                <a:gd name="connsiteX100" fmla="*/ 121179 w 338138"/>
                <a:gd name="connsiteY100" fmla="*/ 90697 h 328613"/>
                <a:gd name="connsiteX101" fmla="*/ 143669 w 338138"/>
                <a:gd name="connsiteY101" fmla="*/ 68351 h 328613"/>
                <a:gd name="connsiteX102" fmla="*/ 119856 w 338138"/>
                <a:gd name="connsiteY102" fmla="*/ 35490 h 328613"/>
                <a:gd name="connsiteX103" fmla="*/ 155575 w 338138"/>
                <a:gd name="connsiteY103"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338138" h="328613">
                  <a:moveTo>
                    <a:pt x="279778" y="231775"/>
                  </a:moveTo>
                  <a:cubicBezTo>
                    <a:pt x="279778" y="231775"/>
                    <a:pt x="279778" y="231775"/>
                    <a:pt x="289126" y="271719"/>
                  </a:cubicBezTo>
                  <a:cubicBezTo>
                    <a:pt x="290462" y="275713"/>
                    <a:pt x="287791" y="278376"/>
                    <a:pt x="283784" y="279708"/>
                  </a:cubicBezTo>
                  <a:cubicBezTo>
                    <a:pt x="283784" y="279708"/>
                    <a:pt x="282449" y="279708"/>
                    <a:pt x="282449" y="279708"/>
                  </a:cubicBezTo>
                  <a:cubicBezTo>
                    <a:pt x="279778" y="279708"/>
                    <a:pt x="275771" y="278376"/>
                    <a:pt x="275771" y="274382"/>
                  </a:cubicBezTo>
                  <a:cubicBezTo>
                    <a:pt x="275771" y="274382"/>
                    <a:pt x="275771" y="274382"/>
                    <a:pt x="265087" y="234438"/>
                  </a:cubicBezTo>
                  <a:cubicBezTo>
                    <a:pt x="250396" y="241095"/>
                    <a:pt x="239712" y="255741"/>
                    <a:pt x="239712" y="273050"/>
                  </a:cubicBezTo>
                  <a:cubicBezTo>
                    <a:pt x="239712" y="295685"/>
                    <a:pt x="259745" y="314325"/>
                    <a:pt x="282449" y="314325"/>
                  </a:cubicBezTo>
                  <a:cubicBezTo>
                    <a:pt x="305153" y="314325"/>
                    <a:pt x="323850" y="295685"/>
                    <a:pt x="323850" y="273050"/>
                  </a:cubicBezTo>
                  <a:cubicBezTo>
                    <a:pt x="323850" y="250416"/>
                    <a:pt x="305153" y="231775"/>
                    <a:pt x="282449" y="231775"/>
                  </a:cubicBezTo>
                  <a:cubicBezTo>
                    <a:pt x="281113" y="231775"/>
                    <a:pt x="279778" y="231775"/>
                    <a:pt x="279778" y="231775"/>
                  </a:cubicBezTo>
                  <a:close/>
                  <a:moveTo>
                    <a:pt x="55688" y="231775"/>
                  </a:moveTo>
                  <a:cubicBezTo>
                    <a:pt x="32984" y="231775"/>
                    <a:pt x="14287" y="250416"/>
                    <a:pt x="14287" y="273050"/>
                  </a:cubicBezTo>
                  <a:cubicBezTo>
                    <a:pt x="14287" y="295685"/>
                    <a:pt x="32984" y="314325"/>
                    <a:pt x="55688" y="314325"/>
                  </a:cubicBezTo>
                  <a:cubicBezTo>
                    <a:pt x="78392" y="314325"/>
                    <a:pt x="98425" y="295685"/>
                    <a:pt x="98425" y="273050"/>
                  </a:cubicBezTo>
                  <a:cubicBezTo>
                    <a:pt x="98425" y="270387"/>
                    <a:pt x="97089" y="267724"/>
                    <a:pt x="97089" y="265062"/>
                  </a:cubicBezTo>
                  <a:cubicBezTo>
                    <a:pt x="97089" y="265062"/>
                    <a:pt x="97089" y="265062"/>
                    <a:pt x="58359" y="279708"/>
                  </a:cubicBezTo>
                  <a:cubicBezTo>
                    <a:pt x="57024" y="279708"/>
                    <a:pt x="57024" y="279708"/>
                    <a:pt x="55688" y="279708"/>
                  </a:cubicBezTo>
                  <a:cubicBezTo>
                    <a:pt x="53017" y="279708"/>
                    <a:pt x="50346" y="278376"/>
                    <a:pt x="49011" y="275713"/>
                  </a:cubicBezTo>
                  <a:cubicBezTo>
                    <a:pt x="47675" y="271719"/>
                    <a:pt x="49011" y="267724"/>
                    <a:pt x="53017" y="266393"/>
                  </a:cubicBezTo>
                  <a:cubicBezTo>
                    <a:pt x="53017" y="266393"/>
                    <a:pt x="53017" y="266393"/>
                    <a:pt x="91747" y="251747"/>
                  </a:cubicBezTo>
                  <a:cubicBezTo>
                    <a:pt x="83734" y="239764"/>
                    <a:pt x="70379" y="231775"/>
                    <a:pt x="55688" y="231775"/>
                  </a:cubicBezTo>
                  <a:close/>
                  <a:moveTo>
                    <a:pt x="39613" y="195263"/>
                  </a:moveTo>
                  <a:cubicBezTo>
                    <a:pt x="39613" y="195263"/>
                    <a:pt x="39613" y="195263"/>
                    <a:pt x="92431" y="195263"/>
                  </a:cubicBezTo>
                  <a:cubicBezTo>
                    <a:pt x="95072" y="195263"/>
                    <a:pt x="96393" y="195263"/>
                    <a:pt x="97713" y="196583"/>
                  </a:cubicBezTo>
                  <a:cubicBezTo>
                    <a:pt x="97713" y="196583"/>
                    <a:pt x="97713" y="196583"/>
                    <a:pt x="138647" y="237513"/>
                  </a:cubicBezTo>
                  <a:cubicBezTo>
                    <a:pt x="139967" y="238833"/>
                    <a:pt x="141288" y="241474"/>
                    <a:pt x="139967" y="244114"/>
                  </a:cubicBezTo>
                  <a:cubicBezTo>
                    <a:pt x="139967" y="246755"/>
                    <a:pt x="138647" y="248075"/>
                    <a:pt x="136006" y="249395"/>
                  </a:cubicBezTo>
                  <a:cubicBezTo>
                    <a:pt x="136006" y="249395"/>
                    <a:pt x="136006" y="249395"/>
                    <a:pt x="109597" y="259958"/>
                  </a:cubicBezTo>
                  <a:cubicBezTo>
                    <a:pt x="110918" y="263919"/>
                    <a:pt x="110918" y="267880"/>
                    <a:pt x="110918" y="273161"/>
                  </a:cubicBezTo>
                  <a:cubicBezTo>
                    <a:pt x="110918" y="303528"/>
                    <a:pt x="85829" y="328613"/>
                    <a:pt x="55459" y="328613"/>
                  </a:cubicBezTo>
                  <a:cubicBezTo>
                    <a:pt x="25088" y="328613"/>
                    <a:pt x="0" y="303528"/>
                    <a:pt x="0" y="273161"/>
                  </a:cubicBezTo>
                  <a:cubicBezTo>
                    <a:pt x="0" y="242794"/>
                    <a:pt x="25088" y="217708"/>
                    <a:pt x="55459" y="217708"/>
                  </a:cubicBezTo>
                  <a:cubicBezTo>
                    <a:pt x="76586" y="217708"/>
                    <a:pt x="95072" y="229590"/>
                    <a:pt x="104315" y="246755"/>
                  </a:cubicBezTo>
                  <a:cubicBezTo>
                    <a:pt x="104315" y="246755"/>
                    <a:pt x="104315" y="246755"/>
                    <a:pt x="121481" y="240153"/>
                  </a:cubicBezTo>
                  <a:cubicBezTo>
                    <a:pt x="121481" y="240153"/>
                    <a:pt x="121481" y="240153"/>
                    <a:pt x="89790" y="208466"/>
                  </a:cubicBezTo>
                  <a:cubicBezTo>
                    <a:pt x="89790" y="208466"/>
                    <a:pt x="89790" y="208466"/>
                    <a:pt x="39613" y="208466"/>
                  </a:cubicBezTo>
                  <a:cubicBezTo>
                    <a:pt x="35652" y="208466"/>
                    <a:pt x="33011" y="205825"/>
                    <a:pt x="33011" y="201864"/>
                  </a:cubicBezTo>
                  <a:cubicBezTo>
                    <a:pt x="33011" y="197903"/>
                    <a:pt x="35652" y="195263"/>
                    <a:pt x="39613" y="195263"/>
                  </a:cubicBezTo>
                  <a:close/>
                  <a:moveTo>
                    <a:pt x="155575" y="0"/>
                  </a:moveTo>
                  <a:cubicBezTo>
                    <a:pt x="175419" y="0"/>
                    <a:pt x="191294" y="15773"/>
                    <a:pt x="191294" y="35490"/>
                  </a:cubicBezTo>
                  <a:cubicBezTo>
                    <a:pt x="191294" y="53892"/>
                    <a:pt x="175419" y="69666"/>
                    <a:pt x="156898" y="70980"/>
                  </a:cubicBezTo>
                  <a:cubicBezTo>
                    <a:pt x="160867" y="72295"/>
                    <a:pt x="164835" y="76238"/>
                    <a:pt x="167481" y="80181"/>
                  </a:cubicBezTo>
                  <a:cubicBezTo>
                    <a:pt x="168804" y="80181"/>
                    <a:pt x="168804" y="80181"/>
                    <a:pt x="168804" y="81496"/>
                  </a:cubicBezTo>
                  <a:cubicBezTo>
                    <a:pt x="168804" y="81496"/>
                    <a:pt x="168804" y="81496"/>
                    <a:pt x="196586" y="126187"/>
                  </a:cubicBezTo>
                  <a:cubicBezTo>
                    <a:pt x="196586" y="126187"/>
                    <a:pt x="196586" y="126187"/>
                    <a:pt x="225690" y="130131"/>
                  </a:cubicBezTo>
                  <a:cubicBezTo>
                    <a:pt x="230981" y="130131"/>
                    <a:pt x="234950" y="134074"/>
                    <a:pt x="234950" y="138017"/>
                  </a:cubicBezTo>
                  <a:cubicBezTo>
                    <a:pt x="234950" y="138017"/>
                    <a:pt x="234950" y="138017"/>
                    <a:pt x="257440" y="149847"/>
                  </a:cubicBezTo>
                  <a:cubicBezTo>
                    <a:pt x="258763" y="151162"/>
                    <a:pt x="260086" y="152476"/>
                    <a:pt x="260086" y="155105"/>
                  </a:cubicBezTo>
                  <a:cubicBezTo>
                    <a:pt x="260086" y="155105"/>
                    <a:pt x="260086" y="155105"/>
                    <a:pt x="270669" y="197168"/>
                  </a:cubicBezTo>
                  <a:cubicBezTo>
                    <a:pt x="273315" y="197168"/>
                    <a:pt x="275961" y="197168"/>
                    <a:pt x="278607" y="197168"/>
                  </a:cubicBezTo>
                  <a:cubicBezTo>
                    <a:pt x="291836" y="195853"/>
                    <a:pt x="303742" y="198482"/>
                    <a:pt x="315648" y="205054"/>
                  </a:cubicBezTo>
                  <a:cubicBezTo>
                    <a:pt x="319617" y="206369"/>
                    <a:pt x="320940" y="210312"/>
                    <a:pt x="319617" y="214255"/>
                  </a:cubicBezTo>
                  <a:cubicBezTo>
                    <a:pt x="316971" y="216884"/>
                    <a:pt x="313003" y="219513"/>
                    <a:pt x="310357" y="216884"/>
                  </a:cubicBezTo>
                  <a:cubicBezTo>
                    <a:pt x="299773" y="211627"/>
                    <a:pt x="289190" y="210312"/>
                    <a:pt x="278607" y="210312"/>
                  </a:cubicBezTo>
                  <a:cubicBezTo>
                    <a:pt x="277284" y="210312"/>
                    <a:pt x="275961" y="210312"/>
                    <a:pt x="274638" y="211627"/>
                  </a:cubicBezTo>
                  <a:cubicBezTo>
                    <a:pt x="274638" y="211627"/>
                    <a:pt x="274638" y="211627"/>
                    <a:pt x="275961" y="218199"/>
                  </a:cubicBezTo>
                  <a:cubicBezTo>
                    <a:pt x="278607" y="218199"/>
                    <a:pt x="279930" y="218199"/>
                    <a:pt x="282575" y="218199"/>
                  </a:cubicBezTo>
                  <a:cubicBezTo>
                    <a:pt x="313003" y="218199"/>
                    <a:pt x="338138" y="243174"/>
                    <a:pt x="338138" y="273406"/>
                  </a:cubicBezTo>
                  <a:cubicBezTo>
                    <a:pt x="338138" y="303639"/>
                    <a:pt x="313003" y="328613"/>
                    <a:pt x="282575" y="328613"/>
                  </a:cubicBezTo>
                  <a:cubicBezTo>
                    <a:pt x="257440" y="328613"/>
                    <a:pt x="236273" y="312840"/>
                    <a:pt x="229659" y="289180"/>
                  </a:cubicBezTo>
                  <a:cubicBezTo>
                    <a:pt x="229659" y="289180"/>
                    <a:pt x="229659" y="289180"/>
                    <a:pt x="183356" y="289180"/>
                  </a:cubicBezTo>
                  <a:cubicBezTo>
                    <a:pt x="179388" y="289180"/>
                    <a:pt x="175419" y="286551"/>
                    <a:pt x="175419" y="282607"/>
                  </a:cubicBezTo>
                  <a:cubicBezTo>
                    <a:pt x="175419" y="278664"/>
                    <a:pt x="179388" y="276035"/>
                    <a:pt x="183356" y="276035"/>
                  </a:cubicBezTo>
                  <a:cubicBezTo>
                    <a:pt x="183356" y="276035"/>
                    <a:pt x="183356" y="276035"/>
                    <a:pt x="227013" y="276035"/>
                  </a:cubicBezTo>
                  <a:cubicBezTo>
                    <a:pt x="227013" y="274721"/>
                    <a:pt x="227013" y="274721"/>
                    <a:pt x="227013" y="273406"/>
                  </a:cubicBezTo>
                  <a:cubicBezTo>
                    <a:pt x="227013" y="249746"/>
                    <a:pt x="241565" y="230029"/>
                    <a:pt x="262732" y="222142"/>
                  </a:cubicBezTo>
                  <a:cubicBezTo>
                    <a:pt x="262732" y="222142"/>
                    <a:pt x="262732" y="222142"/>
                    <a:pt x="261409" y="214255"/>
                  </a:cubicBezTo>
                  <a:cubicBezTo>
                    <a:pt x="248180" y="219513"/>
                    <a:pt x="237596" y="228714"/>
                    <a:pt x="230981" y="239231"/>
                  </a:cubicBezTo>
                  <a:cubicBezTo>
                    <a:pt x="229659" y="241859"/>
                    <a:pt x="227013" y="243174"/>
                    <a:pt x="224367" y="243174"/>
                  </a:cubicBezTo>
                  <a:cubicBezTo>
                    <a:pt x="224367" y="243174"/>
                    <a:pt x="223044" y="243174"/>
                    <a:pt x="221721" y="241859"/>
                  </a:cubicBezTo>
                  <a:cubicBezTo>
                    <a:pt x="217752" y="240545"/>
                    <a:pt x="216429" y="235287"/>
                    <a:pt x="219075" y="232658"/>
                  </a:cubicBezTo>
                  <a:cubicBezTo>
                    <a:pt x="228336" y="218199"/>
                    <a:pt x="241565" y="206369"/>
                    <a:pt x="257440" y="201111"/>
                  </a:cubicBezTo>
                  <a:cubicBezTo>
                    <a:pt x="257440" y="201111"/>
                    <a:pt x="257440" y="201111"/>
                    <a:pt x="248180" y="160363"/>
                  </a:cubicBezTo>
                  <a:cubicBezTo>
                    <a:pt x="248180" y="160363"/>
                    <a:pt x="248180" y="160363"/>
                    <a:pt x="228336" y="151162"/>
                  </a:cubicBezTo>
                  <a:cubicBezTo>
                    <a:pt x="228336" y="151162"/>
                    <a:pt x="228336" y="149847"/>
                    <a:pt x="227013" y="149847"/>
                  </a:cubicBezTo>
                  <a:cubicBezTo>
                    <a:pt x="227013" y="149847"/>
                    <a:pt x="225690" y="149847"/>
                    <a:pt x="224367" y="149847"/>
                  </a:cubicBezTo>
                  <a:cubicBezTo>
                    <a:pt x="224367" y="149847"/>
                    <a:pt x="224367" y="149847"/>
                    <a:pt x="188648" y="149847"/>
                  </a:cubicBezTo>
                  <a:cubicBezTo>
                    <a:pt x="184679" y="149847"/>
                    <a:pt x="180711" y="148533"/>
                    <a:pt x="179388" y="145904"/>
                  </a:cubicBezTo>
                  <a:cubicBezTo>
                    <a:pt x="179388" y="145904"/>
                    <a:pt x="179388" y="145904"/>
                    <a:pt x="178065" y="144589"/>
                  </a:cubicBezTo>
                  <a:cubicBezTo>
                    <a:pt x="178065" y="144589"/>
                    <a:pt x="178065" y="144589"/>
                    <a:pt x="170127" y="134074"/>
                  </a:cubicBezTo>
                  <a:cubicBezTo>
                    <a:pt x="170127" y="136703"/>
                    <a:pt x="170127" y="138017"/>
                    <a:pt x="168804" y="140646"/>
                  </a:cubicBezTo>
                  <a:cubicBezTo>
                    <a:pt x="168804" y="143275"/>
                    <a:pt x="167481" y="145904"/>
                    <a:pt x="167481" y="148533"/>
                  </a:cubicBezTo>
                  <a:cubicBezTo>
                    <a:pt x="167481" y="149847"/>
                    <a:pt x="167481" y="151162"/>
                    <a:pt x="166158" y="152476"/>
                  </a:cubicBezTo>
                  <a:cubicBezTo>
                    <a:pt x="166158" y="153791"/>
                    <a:pt x="166158" y="155105"/>
                    <a:pt x="166158" y="156420"/>
                  </a:cubicBezTo>
                  <a:cubicBezTo>
                    <a:pt x="164835" y="159048"/>
                    <a:pt x="164835" y="161677"/>
                    <a:pt x="163513" y="164306"/>
                  </a:cubicBezTo>
                  <a:cubicBezTo>
                    <a:pt x="163513" y="166935"/>
                    <a:pt x="162190" y="168250"/>
                    <a:pt x="162190" y="170879"/>
                  </a:cubicBezTo>
                  <a:cubicBezTo>
                    <a:pt x="160867" y="172193"/>
                    <a:pt x="160867" y="172193"/>
                    <a:pt x="160867" y="173507"/>
                  </a:cubicBezTo>
                  <a:cubicBezTo>
                    <a:pt x="160867" y="173507"/>
                    <a:pt x="160867" y="173507"/>
                    <a:pt x="200554" y="182709"/>
                  </a:cubicBezTo>
                  <a:cubicBezTo>
                    <a:pt x="200554" y="182709"/>
                    <a:pt x="200554" y="182709"/>
                    <a:pt x="201877" y="182709"/>
                  </a:cubicBezTo>
                  <a:cubicBezTo>
                    <a:pt x="211138" y="185337"/>
                    <a:pt x="217752" y="195853"/>
                    <a:pt x="215106" y="205054"/>
                  </a:cubicBezTo>
                  <a:cubicBezTo>
                    <a:pt x="215106" y="206369"/>
                    <a:pt x="213784" y="208998"/>
                    <a:pt x="212461" y="210312"/>
                  </a:cubicBezTo>
                  <a:cubicBezTo>
                    <a:pt x="212461" y="210312"/>
                    <a:pt x="212461" y="210312"/>
                    <a:pt x="163513" y="289180"/>
                  </a:cubicBezTo>
                  <a:cubicBezTo>
                    <a:pt x="159544" y="294437"/>
                    <a:pt x="151606" y="297066"/>
                    <a:pt x="144992" y="293123"/>
                  </a:cubicBezTo>
                  <a:cubicBezTo>
                    <a:pt x="138377" y="289180"/>
                    <a:pt x="137054" y="281293"/>
                    <a:pt x="139700" y="276035"/>
                  </a:cubicBezTo>
                  <a:cubicBezTo>
                    <a:pt x="139700" y="276035"/>
                    <a:pt x="139700" y="276035"/>
                    <a:pt x="168804" y="214255"/>
                  </a:cubicBezTo>
                  <a:cubicBezTo>
                    <a:pt x="168804" y="214255"/>
                    <a:pt x="168804" y="214255"/>
                    <a:pt x="125148" y="206369"/>
                  </a:cubicBezTo>
                  <a:cubicBezTo>
                    <a:pt x="115887" y="203740"/>
                    <a:pt x="107950" y="201111"/>
                    <a:pt x="103981" y="195853"/>
                  </a:cubicBezTo>
                  <a:cubicBezTo>
                    <a:pt x="96044" y="186652"/>
                    <a:pt x="92075" y="176136"/>
                    <a:pt x="97367" y="164306"/>
                  </a:cubicBezTo>
                  <a:cubicBezTo>
                    <a:pt x="115887" y="124873"/>
                    <a:pt x="121179" y="95955"/>
                    <a:pt x="121179" y="95955"/>
                  </a:cubicBezTo>
                  <a:cubicBezTo>
                    <a:pt x="121179" y="95955"/>
                    <a:pt x="121179" y="95955"/>
                    <a:pt x="121179" y="90697"/>
                  </a:cubicBezTo>
                  <a:cubicBezTo>
                    <a:pt x="122502" y="78867"/>
                    <a:pt x="131763" y="69666"/>
                    <a:pt x="143669" y="68351"/>
                  </a:cubicBezTo>
                  <a:cubicBezTo>
                    <a:pt x="130440" y="63093"/>
                    <a:pt x="119856" y="49949"/>
                    <a:pt x="119856" y="35490"/>
                  </a:cubicBezTo>
                  <a:cubicBezTo>
                    <a:pt x="119856" y="15773"/>
                    <a:pt x="135731" y="0"/>
                    <a:pt x="155575" y="0"/>
                  </a:cubicBezTo>
                  <a:close/>
                </a:path>
              </a:pathLst>
            </a:custGeom>
            <a:solidFill>
              <a:srgbClr val="B2D1A0"/>
            </a:solidFill>
            <a:ln w="19050">
              <a:noFill/>
              <a:round/>
            </a:ln>
          </p:spPr>
          <p:txBody>
            <a:bodyPr anchor="ctr"/>
            <a:lstStyle/>
            <a:p>
              <a:pPr algn="ctr"/>
              <a:endParaRPr sz="2400">
                <a:solidFill>
                  <a:schemeClr val="bg1"/>
                </a:solidFill>
                <a:cs typeface="+mn-ea"/>
                <a:sym typeface="+mn-lt"/>
              </a:endParaRPr>
            </a:p>
          </p:txBody>
        </p:sp>
        <p:grpSp>
          <p:nvGrpSpPr>
            <p:cNvPr id="66" name="组合 65">
              <a:extLst>
                <a:ext uri="{FF2B5EF4-FFF2-40B4-BE49-F238E27FC236}">
                  <a16:creationId xmlns:a16="http://schemas.microsoft.com/office/drawing/2014/main" id="{1835C8AD-79D0-44E2-AF21-5A5D0249C905}"/>
                </a:ext>
              </a:extLst>
            </p:cNvPr>
            <p:cNvGrpSpPr/>
            <p:nvPr/>
          </p:nvGrpSpPr>
          <p:grpSpPr>
            <a:xfrm>
              <a:off x="5591232" y="1569492"/>
              <a:ext cx="3155350" cy="743926"/>
              <a:chOff x="7505490" y="2041661"/>
              <a:chExt cx="4207134" cy="991902"/>
            </a:xfrm>
          </p:grpSpPr>
          <p:sp>
            <p:nvSpPr>
              <p:cNvPr id="67" name="文本框 20">
                <a:extLst>
                  <a:ext uri="{FF2B5EF4-FFF2-40B4-BE49-F238E27FC236}">
                    <a16:creationId xmlns:a16="http://schemas.microsoft.com/office/drawing/2014/main" id="{DFB69F5D-2949-448C-ADCC-5F9FAA134852}"/>
                  </a:ext>
                </a:extLst>
              </p:cNvPr>
              <p:cNvSpPr txBox="1"/>
              <p:nvPr/>
            </p:nvSpPr>
            <p:spPr>
              <a:xfrm>
                <a:off x="7505490" y="2041661"/>
                <a:ext cx="4207134" cy="422405"/>
              </a:xfrm>
              <a:prstGeom prst="rect">
                <a:avLst/>
              </a:prstGeom>
              <a:noFill/>
            </p:spPr>
            <p:txBody>
              <a:bodyPr wrap="none" lIns="96000" tIns="96000" rIns="96000" bIns="96000" anchor="b" anchorCtr="0">
                <a:normAutofit fontScale="72500" lnSpcReduction="20000"/>
              </a:bodyPr>
              <a:lstStyle/>
              <a:p>
                <a:r>
                  <a:rPr lang="zh-CN" altLang="en-US" sz="2400" b="1">
                    <a:solidFill>
                      <a:schemeClr val="bg1"/>
                    </a:solidFill>
                    <a:cs typeface="+mn-ea"/>
                    <a:sym typeface="+mn-lt"/>
                  </a:rPr>
                  <a:t>标题文本预设</a:t>
                </a:r>
              </a:p>
            </p:txBody>
          </p:sp>
          <p:sp>
            <p:nvSpPr>
              <p:cNvPr id="68" name="文本框 21">
                <a:extLst>
                  <a:ext uri="{FF2B5EF4-FFF2-40B4-BE49-F238E27FC236}">
                    <a16:creationId xmlns:a16="http://schemas.microsoft.com/office/drawing/2014/main" id="{C3A7EB81-28FD-4B50-8AAA-A5F675A7A69C}"/>
                  </a:ext>
                </a:extLst>
              </p:cNvPr>
              <p:cNvSpPr txBox="1"/>
              <p:nvPr/>
            </p:nvSpPr>
            <p:spPr>
              <a:xfrm>
                <a:off x="7505490" y="2464066"/>
                <a:ext cx="4207134" cy="569497"/>
              </a:xfrm>
              <a:prstGeom prst="rect">
                <a:avLst/>
              </a:prstGeom>
              <a:noFill/>
            </p:spPr>
            <p:txBody>
              <a:bodyPr wrap="square" lIns="96000" tIns="96000" rIns="96000" bIns="96000" anchor="t" anchorCtr="0">
                <a:normAutofit fontScale="82500" lnSpcReduction="10000"/>
              </a:bodyPr>
              <a:lstStyle/>
              <a:p>
                <a:pPr algn="just">
                  <a:lnSpc>
                    <a:spcPct val="200000"/>
                  </a:lnSpc>
                  <a:defRPr/>
                </a:pPr>
                <a:r>
                  <a:rPr lang="zh-CN" altLang="en-US" sz="1600" kern="0" dirty="0">
                    <a:solidFill>
                      <a:schemeClr val="bg1"/>
                    </a:solidFill>
                    <a:cs typeface="+mn-ea"/>
                    <a:sym typeface="+mn-lt"/>
                  </a:rPr>
                  <a:t>请在此处编辑您的内容请在此处编辑您的内容</a:t>
                </a:r>
              </a:p>
              <a:p>
                <a:pPr algn="just">
                  <a:lnSpc>
                    <a:spcPct val="200000"/>
                  </a:lnSpc>
                  <a:defRPr/>
                </a:pPr>
                <a:endParaRPr lang="zh-CN" altLang="en-US" sz="1600" kern="0" dirty="0">
                  <a:solidFill>
                    <a:schemeClr val="bg1"/>
                  </a:solidFill>
                  <a:cs typeface="+mn-ea"/>
                  <a:sym typeface="+mn-lt"/>
                </a:endParaRPr>
              </a:p>
            </p:txBody>
          </p:sp>
        </p:grpSp>
      </p:grpSp>
      <p:grpSp>
        <p:nvGrpSpPr>
          <p:cNvPr id="69" name="组合 68">
            <a:extLst>
              <a:ext uri="{FF2B5EF4-FFF2-40B4-BE49-F238E27FC236}">
                <a16:creationId xmlns:a16="http://schemas.microsoft.com/office/drawing/2014/main" id="{C3255D68-EBB8-4AF6-A91D-847A9579010A}"/>
              </a:ext>
            </a:extLst>
          </p:cNvPr>
          <p:cNvGrpSpPr/>
          <p:nvPr/>
        </p:nvGrpSpPr>
        <p:grpSpPr>
          <a:xfrm>
            <a:off x="6112160" y="3463107"/>
            <a:ext cx="5784851" cy="1612572"/>
            <a:chOff x="4584120" y="2597330"/>
            <a:chExt cx="4338638" cy="1209429"/>
          </a:xfrm>
          <a:solidFill>
            <a:srgbClr val="27818F"/>
          </a:solidFill>
        </p:grpSpPr>
        <p:sp>
          <p:nvSpPr>
            <p:cNvPr id="70" name="矩形 69">
              <a:extLst>
                <a:ext uri="{FF2B5EF4-FFF2-40B4-BE49-F238E27FC236}">
                  <a16:creationId xmlns:a16="http://schemas.microsoft.com/office/drawing/2014/main" id="{01FCD108-E2B2-495F-9390-2C796C85C81C}"/>
                </a:ext>
              </a:extLst>
            </p:cNvPr>
            <p:cNvSpPr/>
            <p:nvPr/>
          </p:nvSpPr>
          <p:spPr bwMode="auto">
            <a:xfrm>
              <a:off x="4584120" y="2597330"/>
              <a:ext cx="4338638" cy="1209429"/>
            </a:xfrm>
            <a:prstGeom prst="rect">
              <a:avLst/>
            </a:prstGeom>
            <a:grpFill/>
            <a:ln w="19050">
              <a:noFill/>
              <a:round/>
            </a:ln>
          </p:spPr>
          <p:txBody>
            <a:bodyPr anchor="ctr"/>
            <a:lstStyle/>
            <a:p>
              <a:pPr algn="ctr"/>
              <a:endParaRPr sz="2400">
                <a:solidFill>
                  <a:schemeClr val="bg1"/>
                </a:solidFill>
                <a:cs typeface="+mn-ea"/>
                <a:sym typeface="+mn-lt"/>
              </a:endParaRPr>
            </a:p>
          </p:txBody>
        </p:sp>
        <p:sp>
          <p:nvSpPr>
            <p:cNvPr id="71" name="椭圆 70">
              <a:extLst>
                <a:ext uri="{FF2B5EF4-FFF2-40B4-BE49-F238E27FC236}">
                  <a16:creationId xmlns:a16="http://schemas.microsoft.com/office/drawing/2014/main" id="{BCA0ADB8-33C2-4E4D-8805-1C209D29EF72}"/>
                </a:ext>
              </a:extLst>
            </p:cNvPr>
            <p:cNvSpPr/>
            <p:nvPr/>
          </p:nvSpPr>
          <p:spPr bwMode="auto">
            <a:xfrm>
              <a:off x="4750139" y="2864507"/>
              <a:ext cx="675075" cy="675075"/>
            </a:xfrm>
            <a:prstGeom prst="ellipse">
              <a:avLst/>
            </a:prstGeom>
            <a:solidFill>
              <a:schemeClr val="bg1"/>
            </a:solidFill>
            <a:ln w="19050">
              <a:noFill/>
              <a:round/>
            </a:ln>
          </p:spPr>
          <p:txBody>
            <a:bodyPr anchor="ctr"/>
            <a:lstStyle/>
            <a:p>
              <a:pPr algn="ctr"/>
              <a:endParaRPr sz="2400">
                <a:solidFill>
                  <a:schemeClr val="bg1"/>
                </a:solidFill>
                <a:cs typeface="+mn-ea"/>
                <a:sym typeface="+mn-lt"/>
              </a:endParaRPr>
            </a:p>
          </p:txBody>
        </p:sp>
        <p:sp>
          <p:nvSpPr>
            <p:cNvPr id="72" name="任意多边形: 形状 71">
              <a:extLst>
                <a:ext uri="{FF2B5EF4-FFF2-40B4-BE49-F238E27FC236}">
                  <a16:creationId xmlns:a16="http://schemas.microsoft.com/office/drawing/2014/main" id="{91BA9A86-9AAF-4173-AA30-6272725ED75A}"/>
                </a:ext>
              </a:extLst>
            </p:cNvPr>
            <p:cNvSpPr/>
            <p:nvPr/>
          </p:nvSpPr>
          <p:spPr bwMode="auto">
            <a:xfrm>
              <a:off x="4886301" y="3037798"/>
              <a:ext cx="402750" cy="328492"/>
            </a:xfrm>
            <a:custGeom>
              <a:avLst/>
              <a:gdLst>
                <a:gd name="connsiteX0" fmla="*/ 39952 w 338667"/>
                <a:gd name="connsiteY0" fmla="*/ 252412 h 276225"/>
                <a:gd name="connsiteX1" fmla="*/ 297127 w 338667"/>
                <a:gd name="connsiteY1" fmla="*/ 252412 h 276225"/>
                <a:gd name="connsiteX2" fmla="*/ 297127 w 338667"/>
                <a:gd name="connsiteY2" fmla="*/ 276225 h 276225"/>
                <a:gd name="connsiteX3" fmla="*/ 39952 w 338667"/>
                <a:gd name="connsiteY3" fmla="*/ 276225 h 276225"/>
                <a:gd name="connsiteX4" fmla="*/ 169334 w 338667"/>
                <a:gd name="connsiteY4" fmla="*/ 98425 h 276225"/>
                <a:gd name="connsiteX5" fmla="*/ 225690 w 338667"/>
                <a:gd name="connsiteY5" fmla="*/ 154918 h 276225"/>
                <a:gd name="connsiteX6" fmla="*/ 221758 w 338667"/>
                <a:gd name="connsiteY6" fmla="*/ 177253 h 276225"/>
                <a:gd name="connsiteX7" fmla="*/ 206031 w 338667"/>
                <a:gd name="connsiteY7" fmla="*/ 169370 h 276225"/>
                <a:gd name="connsiteX8" fmla="*/ 206031 w 338667"/>
                <a:gd name="connsiteY8" fmla="*/ 168056 h 276225"/>
                <a:gd name="connsiteX9" fmla="*/ 208652 w 338667"/>
                <a:gd name="connsiteY9" fmla="*/ 154918 h 276225"/>
                <a:gd name="connsiteX10" fmla="*/ 169334 w 338667"/>
                <a:gd name="connsiteY10" fmla="*/ 116818 h 276225"/>
                <a:gd name="connsiteX11" fmla="*/ 130015 w 338667"/>
                <a:gd name="connsiteY11" fmla="*/ 154918 h 276225"/>
                <a:gd name="connsiteX12" fmla="*/ 169334 w 338667"/>
                <a:gd name="connsiteY12" fmla="*/ 194332 h 276225"/>
                <a:gd name="connsiteX13" fmla="*/ 198167 w 338667"/>
                <a:gd name="connsiteY13" fmla="*/ 181194 h 276225"/>
                <a:gd name="connsiteX14" fmla="*/ 199478 w 338667"/>
                <a:gd name="connsiteY14" fmla="*/ 181194 h 276225"/>
                <a:gd name="connsiteX15" fmla="*/ 213895 w 338667"/>
                <a:gd name="connsiteY15" fmla="*/ 190391 h 276225"/>
                <a:gd name="connsiteX16" fmla="*/ 169334 w 338667"/>
                <a:gd name="connsiteY16" fmla="*/ 212725 h 276225"/>
                <a:gd name="connsiteX17" fmla="*/ 112977 w 338667"/>
                <a:gd name="connsiteY17" fmla="*/ 156232 h 276225"/>
                <a:gd name="connsiteX18" fmla="*/ 169334 w 338667"/>
                <a:gd name="connsiteY18" fmla="*/ 98425 h 276225"/>
                <a:gd name="connsiteX19" fmla="*/ 169740 w 338667"/>
                <a:gd name="connsiteY19" fmla="*/ 84137 h 276225"/>
                <a:gd name="connsiteX20" fmla="*/ 98689 w 338667"/>
                <a:gd name="connsiteY20" fmla="*/ 157031 h 276225"/>
                <a:gd name="connsiteX21" fmla="*/ 169740 w 338667"/>
                <a:gd name="connsiteY21" fmla="*/ 228600 h 276225"/>
                <a:gd name="connsiteX22" fmla="*/ 227634 w 338667"/>
                <a:gd name="connsiteY22" fmla="*/ 198117 h 276225"/>
                <a:gd name="connsiteX23" fmla="*/ 236845 w 338667"/>
                <a:gd name="connsiteY23" fmla="*/ 203418 h 276225"/>
                <a:gd name="connsiteX24" fmla="*/ 242108 w 338667"/>
                <a:gd name="connsiteY24" fmla="*/ 199442 h 276225"/>
                <a:gd name="connsiteX25" fmla="*/ 239476 w 338667"/>
                <a:gd name="connsiteY25" fmla="*/ 190165 h 276225"/>
                <a:gd name="connsiteX26" fmla="*/ 234213 w 338667"/>
                <a:gd name="connsiteY26" fmla="*/ 186189 h 276225"/>
                <a:gd name="connsiteX27" fmla="*/ 240792 w 338667"/>
                <a:gd name="connsiteY27" fmla="*/ 157031 h 276225"/>
                <a:gd name="connsiteX28" fmla="*/ 169740 w 338667"/>
                <a:gd name="connsiteY28" fmla="*/ 84137 h 276225"/>
                <a:gd name="connsiteX29" fmla="*/ 280981 w 338667"/>
                <a:gd name="connsiteY29" fmla="*/ 82550 h 276225"/>
                <a:gd name="connsiteX30" fmla="*/ 333639 w 338667"/>
                <a:gd name="connsiteY30" fmla="*/ 82550 h 276225"/>
                <a:gd name="connsiteX31" fmla="*/ 331006 w 338667"/>
                <a:gd name="connsiteY31" fmla="*/ 92075 h 276225"/>
                <a:gd name="connsiteX32" fmla="*/ 279664 w 338667"/>
                <a:gd name="connsiteY32" fmla="*/ 92075 h 276225"/>
                <a:gd name="connsiteX33" fmla="*/ 280981 w 338667"/>
                <a:gd name="connsiteY33" fmla="*/ 82550 h 276225"/>
                <a:gd name="connsiteX34" fmla="*/ 5027 w 338667"/>
                <a:gd name="connsiteY34" fmla="*/ 82550 h 276225"/>
                <a:gd name="connsiteX35" fmla="*/ 57685 w 338667"/>
                <a:gd name="connsiteY35" fmla="*/ 82550 h 276225"/>
                <a:gd name="connsiteX36" fmla="*/ 59002 w 338667"/>
                <a:gd name="connsiteY36" fmla="*/ 92075 h 276225"/>
                <a:gd name="connsiteX37" fmla="*/ 7660 w 338667"/>
                <a:gd name="connsiteY37" fmla="*/ 92075 h 276225"/>
                <a:gd name="connsiteX38" fmla="*/ 5027 w 338667"/>
                <a:gd name="connsiteY38" fmla="*/ 82550 h 276225"/>
                <a:gd name="connsiteX39" fmla="*/ 106627 w 338667"/>
                <a:gd name="connsiteY39" fmla="*/ 47625 h 276225"/>
                <a:gd name="connsiteX40" fmla="*/ 128852 w 338667"/>
                <a:gd name="connsiteY40" fmla="*/ 47625 h 276225"/>
                <a:gd name="connsiteX41" fmla="*/ 128852 w 338667"/>
                <a:gd name="connsiteY41" fmla="*/ 66675 h 276225"/>
                <a:gd name="connsiteX42" fmla="*/ 209815 w 338667"/>
                <a:gd name="connsiteY42" fmla="*/ 66675 h 276225"/>
                <a:gd name="connsiteX43" fmla="*/ 209815 w 338667"/>
                <a:gd name="connsiteY43" fmla="*/ 47625 h 276225"/>
                <a:gd name="connsiteX44" fmla="*/ 232040 w 338667"/>
                <a:gd name="connsiteY44" fmla="*/ 47625 h 276225"/>
                <a:gd name="connsiteX45" fmla="*/ 232040 w 338667"/>
                <a:gd name="connsiteY45" fmla="*/ 66675 h 276225"/>
                <a:gd name="connsiteX46" fmla="*/ 254265 w 338667"/>
                <a:gd name="connsiteY46" fmla="*/ 66675 h 276225"/>
                <a:gd name="connsiteX47" fmla="*/ 295540 w 338667"/>
                <a:gd name="connsiteY47" fmla="*/ 238125 h 276225"/>
                <a:gd name="connsiteX48" fmla="*/ 43127 w 338667"/>
                <a:gd name="connsiteY48" fmla="*/ 238125 h 276225"/>
                <a:gd name="connsiteX49" fmla="*/ 84402 w 338667"/>
                <a:gd name="connsiteY49" fmla="*/ 66675 h 276225"/>
                <a:gd name="connsiteX50" fmla="*/ 106627 w 338667"/>
                <a:gd name="connsiteY50" fmla="*/ 66675 h 276225"/>
                <a:gd name="connsiteX51" fmla="*/ 169334 w 338667"/>
                <a:gd name="connsiteY51" fmla="*/ 0 h 276225"/>
                <a:gd name="connsiteX52" fmla="*/ 333376 w 338667"/>
                <a:gd name="connsiteY52" fmla="*/ 30193 h 276225"/>
                <a:gd name="connsiteX53" fmla="*/ 337344 w 338667"/>
                <a:gd name="connsiteY53" fmla="*/ 68263 h 276225"/>
                <a:gd name="connsiteX54" fmla="*/ 281782 w 338667"/>
                <a:gd name="connsiteY54" fmla="*/ 68263 h 276225"/>
                <a:gd name="connsiteX55" fmla="*/ 275167 w 338667"/>
                <a:gd name="connsiteY55" fmla="*/ 45946 h 276225"/>
                <a:gd name="connsiteX56" fmla="*/ 169334 w 338667"/>
                <a:gd name="connsiteY56" fmla="*/ 19691 h 276225"/>
                <a:gd name="connsiteX57" fmla="*/ 63500 w 338667"/>
                <a:gd name="connsiteY57" fmla="*/ 45946 h 276225"/>
                <a:gd name="connsiteX58" fmla="*/ 56885 w 338667"/>
                <a:gd name="connsiteY58" fmla="*/ 68263 h 276225"/>
                <a:gd name="connsiteX59" fmla="*/ 1323 w 338667"/>
                <a:gd name="connsiteY59" fmla="*/ 68263 h 276225"/>
                <a:gd name="connsiteX60" fmla="*/ 5291 w 338667"/>
                <a:gd name="connsiteY60" fmla="*/ 30193 h 276225"/>
                <a:gd name="connsiteX61" fmla="*/ 169334 w 338667"/>
                <a:gd name="connsiteY61" fmla="*/ 0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667" h="276225">
                  <a:moveTo>
                    <a:pt x="39952" y="252412"/>
                  </a:moveTo>
                  <a:lnTo>
                    <a:pt x="297127" y="252412"/>
                  </a:lnTo>
                  <a:lnTo>
                    <a:pt x="297127" y="276225"/>
                  </a:lnTo>
                  <a:lnTo>
                    <a:pt x="39952" y="276225"/>
                  </a:lnTo>
                  <a:close/>
                  <a:moveTo>
                    <a:pt x="169334" y="98425"/>
                  </a:moveTo>
                  <a:cubicBezTo>
                    <a:pt x="200788" y="98425"/>
                    <a:pt x="225690" y="124701"/>
                    <a:pt x="225690" y="154918"/>
                  </a:cubicBezTo>
                  <a:cubicBezTo>
                    <a:pt x="225690" y="162801"/>
                    <a:pt x="224380" y="170684"/>
                    <a:pt x="221758" y="177253"/>
                  </a:cubicBezTo>
                  <a:cubicBezTo>
                    <a:pt x="221758" y="177253"/>
                    <a:pt x="221758" y="177253"/>
                    <a:pt x="206031" y="169370"/>
                  </a:cubicBezTo>
                  <a:cubicBezTo>
                    <a:pt x="206031" y="169370"/>
                    <a:pt x="206031" y="168056"/>
                    <a:pt x="206031" y="168056"/>
                  </a:cubicBezTo>
                  <a:cubicBezTo>
                    <a:pt x="207342" y="164115"/>
                    <a:pt x="208652" y="160173"/>
                    <a:pt x="208652" y="154918"/>
                  </a:cubicBezTo>
                  <a:cubicBezTo>
                    <a:pt x="208652" y="133897"/>
                    <a:pt x="190303" y="116818"/>
                    <a:pt x="169334" y="116818"/>
                  </a:cubicBezTo>
                  <a:cubicBezTo>
                    <a:pt x="148364" y="116818"/>
                    <a:pt x="130015" y="133897"/>
                    <a:pt x="130015" y="154918"/>
                  </a:cubicBezTo>
                  <a:cubicBezTo>
                    <a:pt x="130015" y="177253"/>
                    <a:pt x="148364" y="194332"/>
                    <a:pt x="169334" y="194332"/>
                  </a:cubicBezTo>
                  <a:cubicBezTo>
                    <a:pt x="181129" y="194332"/>
                    <a:pt x="191614" y="189077"/>
                    <a:pt x="198167" y="181194"/>
                  </a:cubicBezTo>
                  <a:cubicBezTo>
                    <a:pt x="199478" y="181194"/>
                    <a:pt x="199478" y="181194"/>
                    <a:pt x="199478" y="181194"/>
                  </a:cubicBezTo>
                  <a:cubicBezTo>
                    <a:pt x="199478" y="181194"/>
                    <a:pt x="199478" y="181194"/>
                    <a:pt x="213895" y="190391"/>
                  </a:cubicBezTo>
                  <a:cubicBezTo>
                    <a:pt x="203410" y="203528"/>
                    <a:pt x="187682" y="212725"/>
                    <a:pt x="169334" y="212725"/>
                  </a:cubicBezTo>
                  <a:cubicBezTo>
                    <a:pt x="137879" y="212725"/>
                    <a:pt x="112977" y="186449"/>
                    <a:pt x="112977" y="156232"/>
                  </a:cubicBezTo>
                  <a:cubicBezTo>
                    <a:pt x="112977" y="124701"/>
                    <a:pt x="137879" y="98425"/>
                    <a:pt x="169334" y="98425"/>
                  </a:cubicBezTo>
                  <a:close/>
                  <a:moveTo>
                    <a:pt x="169740" y="84137"/>
                  </a:moveTo>
                  <a:cubicBezTo>
                    <a:pt x="130268" y="84137"/>
                    <a:pt x="98689" y="117271"/>
                    <a:pt x="98689" y="157031"/>
                  </a:cubicBezTo>
                  <a:cubicBezTo>
                    <a:pt x="98689" y="195466"/>
                    <a:pt x="130268" y="228600"/>
                    <a:pt x="169740" y="228600"/>
                  </a:cubicBezTo>
                  <a:cubicBezTo>
                    <a:pt x="193424" y="228600"/>
                    <a:pt x="214477" y="216672"/>
                    <a:pt x="227634" y="198117"/>
                  </a:cubicBezTo>
                  <a:cubicBezTo>
                    <a:pt x="227634" y="198117"/>
                    <a:pt x="232897" y="203418"/>
                    <a:pt x="236845" y="203418"/>
                  </a:cubicBezTo>
                  <a:cubicBezTo>
                    <a:pt x="238160" y="203418"/>
                    <a:pt x="240792" y="200768"/>
                    <a:pt x="242108" y="199442"/>
                  </a:cubicBezTo>
                  <a:cubicBezTo>
                    <a:pt x="244739" y="195466"/>
                    <a:pt x="243423" y="191490"/>
                    <a:pt x="239476" y="190165"/>
                  </a:cubicBezTo>
                  <a:cubicBezTo>
                    <a:pt x="239476" y="190165"/>
                    <a:pt x="239476" y="190165"/>
                    <a:pt x="234213" y="186189"/>
                  </a:cubicBezTo>
                  <a:cubicBezTo>
                    <a:pt x="238160" y="176911"/>
                    <a:pt x="240792" y="167634"/>
                    <a:pt x="240792" y="157031"/>
                  </a:cubicBezTo>
                  <a:cubicBezTo>
                    <a:pt x="240792" y="117271"/>
                    <a:pt x="209213" y="84137"/>
                    <a:pt x="169740" y="84137"/>
                  </a:cubicBezTo>
                  <a:close/>
                  <a:moveTo>
                    <a:pt x="280981" y="82550"/>
                  </a:moveTo>
                  <a:cubicBezTo>
                    <a:pt x="333639" y="82550"/>
                    <a:pt x="333639" y="82550"/>
                    <a:pt x="333639" y="82550"/>
                  </a:cubicBezTo>
                  <a:cubicBezTo>
                    <a:pt x="332323" y="87313"/>
                    <a:pt x="332323" y="89694"/>
                    <a:pt x="331006" y="92075"/>
                  </a:cubicBezTo>
                  <a:cubicBezTo>
                    <a:pt x="279664" y="92075"/>
                    <a:pt x="279664" y="92075"/>
                    <a:pt x="279664" y="92075"/>
                  </a:cubicBezTo>
                  <a:cubicBezTo>
                    <a:pt x="279664" y="89694"/>
                    <a:pt x="279664" y="86122"/>
                    <a:pt x="280981" y="82550"/>
                  </a:cubicBezTo>
                  <a:close/>
                  <a:moveTo>
                    <a:pt x="5027" y="82550"/>
                  </a:moveTo>
                  <a:cubicBezTo>
                    <a:pt x="5027" y="82550"/>
                    <a:pt x="5027" y="82550"/>
                    <a:pt x="57685" y="82550"/>
                  </a:cubicBezTo>
                  <a:cubicBezTo>
                    <a:pt x="59002" y="86122"/>
                    <a:pt x="59002" y="89694"/>
                    <a:pt x="59002" y="92075"/>
                  </a:cubicBezTo>
                  <a:cubicBezTo>
                    <a:pt x="59002" y="92075"/>
                    <a:pt x="59002" y="92075"/>
                    <a:pt x="7660" y="92075"/>
                  </a:cubicBezTo>
                  <a:cubicBezTo>
                    <a:pt x="6343" y="89694"/>
                    <a:pt x="6343" y="87313"/>
                    <a:pt x="5027" y="82550"/>
                  </a:cubicBezTo>
                  <a:close/>
                  <a:moveTo>
                    <a:pt x="106627" y="47625"/>
                  </a:moveTo>
                  <a:lnTo>
                    <a:pt x="128852" y="47625"/>
                  </a:lnTo>
                  <a:lnTo>
                    <a:pt x="128852" y="66675"/>
                  </a:lnTo>
                  <a:lnTo>
                    <a:pt x="209815" y="66675"/>
                  </a:lnTo>
                  <a:lnTo>
                    <a:pt x="209815" y="47625"/>
                  </a:lnTo>
                  <a:lnTo>
                    <a:pt x="232040" y="47625"/>
                  </a:lnTo>
                  <a:lnTo>
                    <a:pt x="232040" y="66675"/>
                  </a:lnTo>
                  <a:lnTo>
                    <a:pt x="254265" y="66675"/>
                  </a:lnTo>
                  <a:lnTo>
                    <a:pt x="295540" y="238125"/>
                  </a:lnTo>
                  <a:lnTo>
                    <a:pt x="43127" y="238125"/>
                  </a:lnTo>
                  <a:lnTo>
                    <a:pt x="84402" y="66675"/>
                  </a:lnTo>
                  <a:lnTo>
                    <a:pt x="106627" y="66675"/>
                  </a:lnTo>
                  <a:close/>
                  <a:moveTo>
                    <a:pt x="169334" y="0"/>
                  </a:moveTo>
                  <a:cubicBezTo>
                    <a:pt x="244740" y="0"/>
                    <a:pt x="309563" y="11815"/>
                    <a:pt x="333376" y="30193"/>
                  </a:cubicBezTo>
                  <a:cubicBezTo>
                    <a:pt x="338667" y="34132"/>
                    <a:pt x="339990" y="48572"/>
                    <a:pt x="337344" y="68263"/>
                  </a:cubicBezTo>
                  <a:cubicBezTo>
                    <a:pt x="281782" y="68263"/>
                    <a:pt x="281782" y="68263"/>
                    <a:pt x="281782" y="68263"/>
                  </a:cubicBezTo>
                  <a:cubicBezTo>
                    <a:pt x="281782" y="57761"/>
                    <a:pt x="279136" y="49884"/>
                    <a:pt x="275167" y="45946"/>
                  </a:cubicBezTo>
                  <a:cubicBezTo>
                    <a:pt x="256646" y="26255"/>
                    <a:pt x="207698" y="19691"/>
                    <a:pt x="169334" y="19691"/>
                  </a:cubicBezTo>
                  <a:cubicBezTo>
                    <a:pt x="130969" y="19691"/>
                    <a:pt x="82021" y="26255"/>
                    <a:pt x="63500" y="45946"/>
                  </a:cubicBezTo>
                  <a:cubicBezTo>
                    <a:pt x="59531" y="49884"/>
                    <a:pt x="56885" y="57761"/>
                    <a:pt x="56885" y="68263"/>
                  </a:cubicBezTo>
                  <a:cubicBezTo>
                    <a:pt x="1323" y="68263"/>
                    <a:pt x="1323" y="68263"/>
                    <a:pt x="1323" y="68263"/>
                  </a:cubicBezTo>
                  <a:cubicBezTo>
                    <a:pt x="-1323" y="48572"/>
                    <a:pt x="0" y="35444"/>
                    <a:pt x="5291" y="30193"/>
                  </a:cubicBezTo>
                  <a:cubicBezTo>
                    <a:pt x="29104" y="11815"/>
                    <a:pt x="93927" y="0"/>
                    <a:pt x="169334" y="0"/>
                  </a:cubicBezTo>
                  <a:close/>
                </a:path>
              </a:pathLst>
            </a:custGeom>
            <a:grpFill/>
            <a:ln w="19050">
              <a:noFill/>
              <a:round/>
            </a:ln>
          </p:spPr>
          <p:txBody>
            <a:bodyPr anchor="ctr"/>
            <a:lstStyle/>
            <a:p>
              <a:pPr algn="ctr"/>
              <a:endParaRPr sz="2400">
                <a:solidFill>
                  <a:schemeClr val="bg1"/>
                </a:solidFill>
                <a:cs typeface="+mn-ea"/>
                <a:sym typeface="+mn-lt"/>
              </a:endParaRPr>
            </a:p>
          </p:txBody>
        </p:sp>
        <p:grpSp>
          <p:nvGrpSpPr>
            <p:cNvPr id="73" name="组合 72">
              <a:extLst>
                <a:ext uri="{FF2B5EF4-FFF2-40B4-BE49-F238E27FC236}">
                  <a16:creationId xmlns:a16="http://schemas.microsoft.com/office/drawing/2014/main" id="{9D6958BA-CD26-4243-A18B-303D2E3D1DD2}"/>
                </a:ext>
              </a:extLst>
            </p:cNvPr>
            <p:cNvGrpSpPr/>
            <p:nvPr/>
          </p:nvGrpSpPr>
          <p:grpSpPr>
            <a:xfrm>
              <a:off x="5591232" y="2832613"/>
              <a:ext cx="3155350" cy="743926"/>
              <a:chOff x="7505490" y="2041661"/>
              <a:chExt cx="4207134" cy="991902"/>
            </a:xfrm>
            <a:grpFill/>
          </p:grpSpPr>
          <p:sp>
            <p:nvSpPr>
              <p:cNvPr id="74" name="文本框 25">
                <a:extLst>
                  <a:ext uri="{FF2B5EF4-FFF2-40B4-BE49-F238E27FC236}">
                    <a16:creationId xmlns:a16="http://schemas.microsoft.com/office/drawing/2014/main" id="{82583043-A4B7-4E8B-AF7C-62EC91BD69F4}"/>
                  </a:ext>
                </a:extLst>
              </p:cNvPr>
              <p:cNvSpPr txBox="1"/>
              <p:nvPr/>
            </p:nvSpPr>
            <p:spPr>
              <a:xfrm>
                <a:off x="7505490" y="2041661"/>
                <a:ext cx="4207134" cy="422405"/>
              </a:xfrm>
              <a:prstGeom prst="rect">
                <a:avLst/>
              </a:prstGeom>
              <a:grpFill/>
            </p:spPr>
            <p:txBody>
              <a:bodyPr wrap="none" lIns="96000" tIns="96000" rIns="96000" bIns="96000" anchor="b" anchorCtr="0">
                <a:normAutofit fontScale="72500" lnSpcReduction="20000"/>
              </a:bodyPr>
              <a:lstStyle/>
              <a:p>
                <a:r>
                  <a:rPr lang="zh-CN" altLang="en-US" sz="2400" b="1">
                    <a:solidFill>
                      <a:schemeClr val="bg1"/>
                    </a:solidFill>
                    <a:cs typeface="+mn-ea"/>
                    <a:sym typeface="+mn-lt"/>
                  </a:rPr>
                  <a:t>标题文本预设</a:t>
                </a:r>
              </a:p>
            </p:txBody>
          </p:sp>
          <p:sp>
            <p:nvSpPr>
              <p:cNvPr id="75" name="文本框 26">
                <a:extLst>
                  <a:ext uri="{FF2B5EF4-FFF2-40B4-BE49-F238E27FC236}">
                    <a16:creationId xmlns:a16="http://schemas.microsoft.com/office/drawing/2014/main" id="{409EB7F3-546F-4D6B-97B8-FA1FA98E1BCD}"/>
                  </a:ext>
                </a:extLst>
              </p:cNvPr>
              <p:cNvSpPr txBox="1"/>
              <p:nvPr/>
            </p:nvSpPr>
            <p:spPr>
              <a:xfrm>
                <a:off x="7505490" y="2464066"/>
                <a:ext cx="4207134" cy="569497"/>
              </a:xfrm>
              <a:prstGeom prst="rect">
                <a:avLst/>
              </a:prstGeom>
              <a:grpFill/>
            </p:spPr>
            <p:txBody>
              <a:bodyPr wrap="square" lIns="96000" tIns="96000" rIns="96000" bIns="96000" anchor="t" anchorCtr="0">
                <a:normAutofit fontScale="90000" lnSpcReduction="10000"/>
              </a:bodyPr>
              <a:lstStyle/>
              <a:p>
                <a:pPr algn="just">
                  <a:lnSpc>
                    <a:spcPct val="200000"/>
                  </a:lnSpc>
                  <a:defRPr/>
                </a:pPr>
                <a:r>
                  <a:rPr lang="zh-CN" altLang="en-US" sz="1400" kern="0" dirty="0">
                    <a:solidFill>
                      <a:schemeClr val="bg1"/>
                    </a:solidFill>
                    <a:cs typeface="+mn-ea"/>
                    <a:sym typeface="+mn-lt"/>
                  </a:rPr>
                  <a:t>请在此处编辑您的内容请在此处编辑您的内容</a:t>
                </a:r>
              </a:p>
              <a:p>
                <a:pPr algn="just">
                  <a:lnSpc>
                    <a:spcPct val="200000"/>
                  </a:lnSpc>
                  <a:defRPr/>
                </a:pPr>
                <a:endParaRPr lang="zh-CN" altLang="en-US" sz="1400" kern="0" dirty="0">
                  <a:solidFill>
                    <a:schemeClr val="bg1"/>
                  </a:solidFill>
                  <a:cs typeface="+mn-ea"/>
                  <a:sym typeface="+mn-lt"/>
                </a:endParaRPr>
              </a:p>
            </p:txBody>
          </p:sp>
        </p:grpSp>
      </p:grpSp>
      <p:pic>
        <p:nvPicPr>
          <p:cNvPr id="5" name="图片 4">
            <a:extLst>
              <a:ext uri="{FF2B5EF4-FFF2-40B4-BE49-F238E27FC236}">
                <a16:creationId xmlns:a16="http://schemas.microsoft.com/office/drawing/2014/main" id="{FEC770A6-D7E4-443C-891C-C24B41EB38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398" y="1126018"/>
            <a:ext cx="6618783" cy="4674177"/>
          </a:xfrm>
          <a:prstGeom prst="rect">
            <a:avLst/>
          </a:prstGeom>
        </p:spPr>
      </p:pic>
    </p:spTree>
    <p:extLst>
      <p:ext uri="{BB962C8B-B14F-4D97-AF65-F5344CB8AC3E}">
        <p14:creationId xmlns:p14="http://schemas.microsoft.com/office/powerpoint/2010/main" val="37970882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26" presetClass="entr" presetSubtype="0" fill="hold" nodeType="afterEffect">
                                  <p:stCondLst>
                                    <p:cond delay="0"/>
                                  </p:stCondLst>
                                  <p:childTnLst>
                                    <p:set>
                                      <p:cBhvr>
                                        <p:cTn id="12" dur="1" fill="hold">
                                          <p:stCondLst>
                                            <p:cond delay="0"/>
                                          </p:stCondLst>
                                        </p:cTn>
                                        <p:tgtEl>
                                          <p:spTgt spid="69"/>
                                        </p:tgtEl>
                                        <p:attrNameLst>
                                          <p:attrName>style.visibility</p:attrName>
                                        </p:attrNameLst>
                                      </p:cBhvr>
                                      <p:to>
                                        <p:strVal val="visible"/>
                                      </p:to>
                                    </p:set>
                                    <p:animEffect transition="in" filter="wipe(down)">
                                      <p:cBhvr>
                                        <p:cTn id="13" dur="580">
                                          <p:stCondLst>
                                            <p:cond delay="0"/>
                                          </p:stCondLst>
                                        </p:cTn>
                                        <p:tgtEl>
                                          <p:spTgt spid="69"/>
                                        </p:tgtEl>
                                      </p:cBhvr>
                                    </p:animEffect>
                                    <p:anim calcmode="lin" valueType="num">
                                      <p:cBhvr>
                                        <p:cTn id="14" dur="1822" tmFilter="0,0; 0.14,0.36; 0.43,0.73; 0.71,0.91; 1.0,1.0">
                                          <p:stCondLst>
                                            <p:cond delay="0"/>
                                          </p:stCondLst>
                                        </p:cTn>
                                        <p:tgtEl>
                                          <p:spTgt spid="69"/>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69"/>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69"/>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69"/>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69"/>
                                        </p:tgtEl>
                                        <p:attrNameLst>
                                          <p:attrName>ppt_y</p:attrName>
                                        </p:attrNameLst>
                                      </p:cBhvr>
                                      <p:tavLst>
                                        <p:tav tm="0" fmla="#ppt_y-sin(pi*$)/81">
                                          <p:val>
                                            <p:fltVal val="0"/>
                                          </p:val>
                                        </p:tav>
                                        <p:tav tm="100000">
                                          <p:val>
                                            <p:fltVal val="1"/>
                                          </p:val>
                                        </p:tav>
                                      </p:tavLst>
                                    </p:anim>
                                    <p:animScale>
                                      <p:cBhvr>
                                        <p:cTn id="19" dur="26">
                                          <p:stCondLst>
                                            <p:cond delay="650"/>
                                          </p:stCondLst>
                                        </p:cTn>
                                        <p:tgtEl>
                                          <p:spTgt spid="69"/>
                                        </p:tgtEl>
                                      </p:cBhvr>
                                      <p:to x="100000" y="60000"/>
                                    </p:animScale>
                                    <p:animScale>
                                      <p:cBhvr>
                                        <p:cTn id="20" dur="166" decel="50000">
                                          <p:stCondLst>
                                            <p:cond delay="676"/>
                                          </p:stCondLst>
                                        </p:cTn>
                                        <p:tgtEl>
                                          <p:spTgt spid="69"/>
                                        </p:tgtEl>
                                      </p:cBhvr>
                                      <p:to x="100000" y="100000"/>
                                    </p:animScale>
                                    <p:animScale>
                                      <p:cBhvr>
                                        <p:cTn id="21" dur="26">
                                          <p:stCondLst>
                                            <p:cond delay="1312"/>
                                          </p:stCondLst>
                                        </p:cTn>
                                        <p:tgtEl>
                                          <p:spTgt spid="69"/>
                                        </p:tgtEl>
                                      </p:cBhvr>
                                      <p:to x="100000" y="80000"/>
                                    </p:animScale>
                                    <p:animScale>
                                      <p:cBhvr>
                                        <p:cTn id="22" dur="166" decel="50000">
                                          <p:stCondLst>
                                            <p:cond delay="1338"/>
                                          </p:stCondLst>
                                        </p:cTn>
                                        <p:tgtEl>
                                          <p:spTgt spid="69"/>
                                        </p:tgtEl>
                                      </p:cBhvr>
                                      <p:to x="100000" y="100000"/>
                                    </p:animScale>
                                    <p:animScale>
                                      <p:cBhvr>
                                        <p:cTn id="23" dur="26">
                                          <p:stCondLst>
                                            <p:cond delay="1642"/>
                                          </p:stCondLst>
                                        </p:cTn>
                                        <p:tgtEl>
                                          <p:spTgt spid="69"/>
                                        </p:tgtEl>
                                      </p:cBhvr>
                                      <p:to x="100000" y="90000"/>
                                    </p:animScale>
                                    <p:animScale>
                                      <p:cBhvr>
                                        <p:cTn id="24" dur="166" decel="50000">
                                          <p:stCondLst>
                                            <p:cond delay="1668"/>
                                          </p:stCondLst>
                                        </p:cTn>
                                        <p:tgtEl>
                                          <p:spTgt spid="69"/>
                                        </p:tgtEl>
                                      </p:cBhvr>
                                      <p:to x="100000" y="100000"/>
                                    </p:animScale>
                                    <p:animScale>
                                      <p:cBhvr>
                                        <p:cTn id="25" dur="26">
                                          <p:stCondLst>
                                            <p:cond delay="1808"/>
                                          </p:stCondLst>
                                        </p:cTn>
                                        <p:tgtEl>
                                          <p:spTgt spid="69"/>
                                        </p:tgtEl>
                                      </p:cBhvr>
                                      <p:to x="100000" y="95000"/>
                                    </p:animScale>
                                    <p:animScale>
                                      <p:cBhvr>
                                        <p:cTn id="26" dur="166" decel="50000">
                                          <p:stCondLst>
                                            <p:cond delay="1834"/>
                                          </p:stCondLst>
                                        </p:cTn>
                                        <p:tgtEl>
                                          <p:spTgt spid="69"/>
                                        </p:tgtEl>
                                      </p:cBhvr>
                                      <p:to x="100000" y="100000"/>
                                    </p:animScale>
                                  </p:childTnLst>
                                </p:cTn>
                              </p:par>
                            </p:childTnLst>
                          </p:cTn>
                        </p:par>
                        <p:par>
                          <p:cTn id="27" fill="hold">
                            <p:stCondLst>
                              <p:cond delay="2500"/>
                            </p:stCondLst>
                            <p:childTnLst>
                              <p:par>
                                <p:cTn id="28" presetID="26" presetClass="entr" presetSubtype="0" fill="hold" nodeType="afterEffect">
                                  <p:stCondLst>
                                    <p:cond delay="0"/>
                                  </p:stCondLst>
                                  <p:childTnLst>
                                    <p:set>
                                      <p:cBhvr>
                                        <p:cTn id="29" dur="1" fill="hold">
                                          <p:stCondLst>
                                            <p:cond delay="0"/>
                                          </p:stCondLst>
                                        </p:cTn>
                                        <p:tgtEl>
                                          <p:spTgt spid="62"/>
                                        </p:tgtEl>
                                        <p:attrNameLst>
                                          <p:attrName>style.visibility</p:attrName>
                                        </p:attrNameLst>
                                      </p:cBhvr>
                                      <p:to>
                                        <p:strVal val="visible"/>
                                      </p:to>
                                    </p:set>
                                    <p:animEffect transition="in" filter="wipe(down)">
                                      <p:cBhvr>
                                        <p:cTn id="30" dur="580">
                                          <p:stCondLst>
                                            <p:cond delay="0"/>
                                          </p:stCondLst>
                                        </p:cTn>
                                        <p:tgtEl>
                                          <p:spTgt spid="62"/>
                                        </p:tgtEl>
                                      </p:cBhvr>
                                    </p:animEffect>
                                    <p:anim calcmode="lin" valueType="num">
                                      <p:cBhvr>
                                        <p:cTn id="31" dur="1822" tmFilter="0,0; 0.14,0.36; 0.43,0.73; 0.71,0.91; 1.0,1.0">
                                          <p:stCondLst>
                                            <p:cond delay="0"/>
                                          </p:stCondLst>
                                        </p:cTn>
                                        <p:tgtEl>
                                          <p:spTgt spid="62"/>
                                        </p:tgtEl>
                                        <p:attrNameLst>
                                          <p:attrName>ppt_x</p:attrName>
                                        </p:attrNameLst>
                                      </p:cBhvr>
                                      <p:tavLst>
                                        <p:tav tm="0">
                                          <p:val>
                                            <p:strVal val="#ppt_x-0.25"/>
                                          </p:val>
                                        </p:tav>
                                        <p:tav tm="100000">
                                          <p:val>
                                            <p:strVal val="#ppt_x"/>
                                          </p:val>
                                        </p:tav>
                                      </p:tavLst>
                                    </p:anim>
                                    <p:anim calcmode="lin" valueType="num">
                                      <p:cBhvr>
                                        <p:cTn id="32" dur="664" tmFilter="0.0,0.0; 0.25,0.07; 0.50,0.2; 0.75,0.467; 1.0,1.0">
                                          <p:stCondLst>
                                            <p:cond delay="0"/>
                                          </p:stCondLst>
                                        </p:cTn>
                                        <p:tgtEl>
                                          <p:spTgt spid="62"/>
                                        </p:tgtEl>
                                        <p:attrNameLst>
                                          <p:attrName>ppt_y</p:attrName>
                                        </p:attrNameLst>
                                      </p:cBhvr>
                                      <p:tavLst>
                                        <p:tav tm="0" fmla="#ppt_y-sin(pi*$)/3">
                                          <p:val>
                                            <p:fltVal val="0.5"/>
                                          </p:val>
                                        </p:tav>
                                        <p:tav tm="100000">
                                          <p:val>
                                            <p:fltVal val="1"/>
                                          </p:val>
                                        </p:tav>
                                      </p:tavLst>
                                    </p:anim>
                                    <p:anim calcmode="lin" valueType="num">
                                      <p:cBhvr>
                                        <p:cTn id="33" dur="664" tmFilter="0, 0; 0.125,0.2665; 0.25,0.4; 0.375,0.465; 0.5,0.5;  0.625,0.535; 0.75,0.6; 0.875,0.7335; 1,1">
                                          <p:stCondLst>
                                            <p:cond delay="664"/>
                                          </p:stCondLst>
                                        </p:cTn>
                                        <p:tgtEl>
                                          <p:spTgt spid="62"/>
                                        </p:tgtEl>
                                        <p:attrNameLst>
                                          <p:attrName>ppt_y</p:attrName>
                                        </p:attrNameLst>
                                      </p:cBhvr>
                                      <p:tavLst>
                                        <p:tav tm="0" fmla="#ppt_y-sin(pi*$)/9">
                                          <p:val>
                                            <p:fltVal val="0"/>
                                          </p:val>
                                        </p:tav>
                                        <p:tav tm="100000">
                                          <p:val>
                                            <p:fltVal val="1"/>
                                          </p:val>
                                        </p:tav>
                                      </p:tavLst>
                                    </p:anim>
                                    <p:anim calcmode="lin" valueType="num">
                                      <p:cBhvr>
                                        <p:cTn id="34" dur="332" tmFilter="0, 0; 0.125,0.2665; 0.25,0.4; 0.375,0.465; 0.5,0.5;  0.625,0.535; 0.75,0.6; 0.875,0.7335; 1,1">
                                          <p:stCondLst>
                                            <p:cond delay="1324"/>
                                          </p:stCondLst>
                                        </p:cTn>
                                        <p:tgtEl>
                                          <p:spTgt spid="62"/>
                                        </p:tgtEl>
                                        <p:attrNameLst>
                                          <p:attrName>ppt_y</p:attrName>
                                        </p:attrNameLst>
                                      </p:cBhvr>
                                      <p:tavLst>
                                        <p:tav tm="0" fmla="#ppt_y-sin(pi*$)/27">
                                          <p:val>
                                            <p:fltVal val="0"/>
                                          </p:val>
                                        </p:tav>
                                        <p:tav tm="100000">
                                          <p:val>
                                            <p:fltVal val="1"/>
                                          </p:val>
                                        </p:tav>
                                      </p:tavLst>
                                    </p:anim>
                                    <p:anim calcmode="lin" valueType="num">
                                      <p:cBhvr>
                                        <p:cTn id="35" dur="164" tmFilter="0, 0; 0.125,0.2665; 0.25,0.4; 0.375,0.465; 0.5,0.5;  0.625,0.535; 0.75,0.6; 0.875,0.7335; 1,1">
                                          <p:stCondLst>
                                            <p:cond delay="1656"/>
                                          </p:stCondLst>
                                        </p:cTn>
                                        <p:tgtEl>
                                          <p:spTgt spid="62"/>
                                        </p:tgtEl>
                                        <p:attrNameLst>
                                          <p:attrName>ppt_y</p:attrName>
                                        </p:attrNameLst>
                                      </p:cBhvr>
                                      <p:tavLst>
                                        <p:tav tm="0" fmla="#ppt_y-sin(pi*$)/81">
                                          <p:val>
                                            <p:fltVal val="0"/>
                                          </p:val>
                                        </p:tav>
                                        <p:tav tm="100000">
                                          <p:val>
                                            <p:fltVal val="1"/>
                                          </p:val>
                                        </p:tav>
                                      </p:tavLst>
                                    </p:anim>
                                    <p:animScale>
                                      <p:cBhvr>
                                        <p:cTn id="36" dur="26">
                                          <p:stCondLst>
                                            <p:cond delay="650"/>
                                          </p:stCondLst>
                                        </p:cTn>
                                        <p:tgtEl>
                                          <p:spTgt spid="62"/>
                                        </p:tgtEl>
                                      </p:cBhvr>
                                      <p:to x="100000" y="60000"/>
                                    </p:animScale>
                                    <p:animScale>
                                      <p:cBhvr>
                                        <p:cTn id="37" dur="166" decel="50000">
                                          <p:stCondLst>
                                            <p:cond delay="676"/>
                                          </p:stCondLst>
                                        </p:cTn>
                                        <p:tgtEl>
                                          <p:spTgt spid="62"/>
                                        </p:tgtEl>
                                      </p:cBhvr>
                                      <p:to x="100000" y="100000"/>
                                    </p:animScale>
                                    <p:animScale>
                                      <p:cBhvr>
                                        <p:cTn id="38" dur="26">
                                          <p:stCondLst>
                                            <p:cond delay="1312"/>
                                          </p:stCondLst>
                                        </p:cTn>
                                        <p:tgtEl>
                                          <p:spTgt spid="62"/>
                                        </p:tgtEl>
                                      </p:cBhvr>
                                      <p:to x="100000" y="80000"/>
                                    </p:animScale>
                                    <p:animScale>
                                      <p:cBhvr>
                                        <p:cTn id="39" dur="166" decel="50000">
                                          <p:stCondLst>
                                            <p:cond delay="1338"/>
                                          </p:stCondLst>
                                        </p:cTn>
                                        <p:tgtEl>
                                          <p:spTgt spid="62"/>
                                        </p:tgtEl>
                                      </p:cBhvr>
                                      <p:to x="100000" y="100000"/>
                                    </p:animScale>
                                    <p:animScale>
                                      <p:cBhvr>
                                        <p:cTn id="40" dur="26">
                                          <p:stCondLst>
                                            <p:cond delay="1642"/>
                                          </p:stCondLst>
                                        </p:cTn>
                                        <p:tgtEl>
                                          <p:spTgt spid="62"/>
                                        </p:tgtEl>
                                      </p:cBhvr>
                                      <p:to x="100000" y="90000"/>
                                    </p:animScale>
                                    <p:animScale>
                                      <p:cBhvr>
                                        <p:cTn id="41" dur="166" decel="50000">
                                          <p:stCondLst>
                                            <p:cond delay="1668"/>
                                          </p:stCondLst>
                                        </p:cTn>
                                        <p:tgtEl>
                                          <p:spTgt spid="62"/>
                                        </p:tgtEl>
                                      </p:cBhvr>
                                      <p:to x="100000" y="100000"/>
                                    </p:animScale>
                                    <p:animScale>
                                      <p:cBhvr>
                                        <p:cTn id="42" dur="26">
                                          <p:stCondLst>
                                            <p:cond delay="1808"/>
                                          </p:stCondLst>
                                        </p:cTn>
                                        <p:tgtEl>
                                          <p:spTgt spid="62"/>
                                        </p:tgtEl>
                                      </p:cBhvr>
                                      <p:to x="100000" y="95000"/>
                                    </p:animScale>
                                    <p:animScale>
                                      <p:cBhvr>
                                        <p:cTn id="43" dur="166" decel="50000">
                                          <p:stCondLst>
                                            <p:cond delay="1834"/>
                                          </p:stCondLst>
                                        </p:cTn>
                                        <p:tgtEl>
                                          <p:spTgt spid="6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grpSp>
        <p:nvGrpSpPr>
          <p:cNvPr id="9" name="1a3eff55-3044-4c2b-a369-d7561b64ef91">
            <a:extLst>
              <a:ext uri="{FF2B5EF4-FFF2-40B4-BE49-F238E27FC236}">
                <a16:creationId xmlns:a16="http://schemas.microsoft.com/office/drawing/2014/main" id="{CF4C2BE0-8146-4532-A2FC-A34884D96FCB}"/>
              </a:ext>
            </a:extLst>
          </p:cNvPr>
          <p:cNvGrpSpPr>
            <a:grpSpLocks noChangeAspect="1"/>
          </p:cNvGrpSpPr>
          <p:nvPr/>
        </p:nvGrpSpPr>
        <p:grpSpPr>
          <a:xfrm>
            <a:off x="1517071" y="2110620"/>
            <a:ext cx="9175163" cy="3201073"/>
            <a:chOff x="1517071" y="2100460"/>
            <a:chExt cx="9175163" cy="3201073"/>
          </a:xfrm>
        </p:grpSpPr>
        <p:grpSp>
          <p:nvGrpSpPr>
            <p:cNvPr id="10" name="组合 9">
              <a:extLst>
                <a:ext uri="{FF2B5EF4-FFF2-40B4-BE49-F238E27FC236}">
                  <a16:creationId xmlns:a16="http://schemas.microsoft.com/office/drawing/2014/main" id="{C4F31559-68ED-4739-A2B4-3885EE3D3B0C}"/>
                </a:ext>
              </a:extLst>
            </p:cNvPr>
            <p:cNvGrpSpPr/>
            <p:nvPr/>
          </p:nvGrpSpPr>
          <p:grpSpPr>
            <a:xfrm>
              <a:off x="4719638" y="2100460"/>
              <a:ext cx="2752727" cy="3201073"/>
              <a:chOff x="4719638" y="2100460"/>
              <a:chExt cx="2752727" cy="3201073"/>
            </a:xfrm>
          </p:grpSpPr>
          <p:sp>
            <p:nvSpPr>
              <p:cNvPr id="31" name="is1ide-任意多边形: 形状 15">
                <a:extLst>
                  <a:ext uri="{FF2B5EF4-FFF2-40B4-BE49-F238E27FC236}">
                    <a16:creationId xmlns:a16="http://schemas.microsoft.com/office/drawing/2014/main" id="{715CB245-93E5-4173-B5AA-08ED9A1330A3}"/>
                  </a:ext>
                </a:extLst>
              </p:cNvPr>
              <p:cNvSpPr/>
              <p:nvPr/>
            </p:nvSpPr>
            <p:spPr>
              <a:xfrm rot="5400000">
                <a:off x="4632619" y="3923082"/>
                <a:ext cx="1482006" cy="1274895"/>
              </a:xfrm>
              <a:custGeom>
                <a:avLst/>
                <a:gdLst>
                  <a:gd name="connsiteX0" fmla="*/ 0 w 1482006"/>
                  <a:gd name="connsiteY0" fmla="*/ 1274895 h 1274895"/>
                  <a:gd name="connsiteX1" fmla="*/ 0 w 1482006"/>
                  <a:gd name="connsiteY1" fmla="*/ 0 h 1274895"/>
                  <a:gd name="connsiteX2" fmla="*/ 1482006 w 1482006"/>
                  <a:gd name="connsiteY2" fmla="*/ 0 h 1274895"/>
                  <a:gd name="connsiteX3" fmla="*/ 1479436 w 1482006"/>
                  <a:gd name="connsiteY3" fmla="*/ 45572 h 1274895"/>
                  <a:gd name="connsiteX4" fmla="*/ 157428 w 1482006"/>
                  <a:gd name="connsiteY4" fmla="*/ 1245428 h 1274895"/>
                  <a:gd name="connsiteX5" fmla="*/ 0 w 1482006"/>
                  <a:gd name="connsiteY5" fmla="*/ 1274895 h 127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006" h="1274895">
                    <a:moveTo>
                      <a:pt x="0" y="1274895"/>
                    </a:moveTo>
                    <a:lnTo>
                      <a:pt x="0" y="0"/>
                    </a:lnTo>
                    <a:lnTo>
                      <a:pt x="1482006" y="0"/>
                    </a:lnTo>
                    <a:lnTo>
                      <a:pt x="1479436" y="45572"/>
                    </a:lnTo>
                    <a:cubicBezTo>
                      <a:pt x="1415224" y="612526"/>
                      <a:pt x="878974" y="1082056"/>
                      <a:pt x="157428" y="1245428"/>
                    </a:cubicBezTo>
                    <a:lnTo>
                      <a:pt x="0" y="1274895"/>
                    </a:lnTo>
                    <a:close/>
                  </a:path>
                </a:pathLst>
              </a:custGeom>
              <a:solidFill>
                <a:srgbClr val="27818F"/>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2" name="is1ide-任意多边形: 形状 14">
                <a:extLst>
                  <a:ext uri="{FF2B5EF4-FFF2-40B4-BE49-F238E27FC236}">
                    <a16:creationId xmlns:a16="http://schemas.microsoft.com/office/drawing/2014/main" id="{0C75AE4D-895A-4BB4-B203-94C080A4C076}"/>
                  </a:ext>
                </a:extLst>
              </p:cNvPr>
              <p:cNvSpPr/>
              <p:nvPr/>
            </p:nvSpPr>
            <p:spPr>
              <a:xfrm rot="5400000">
                <a:off x="6048167" y="3923081"/>
                <a:ext cx="1482006" cy="1274896"/>
              </a:xfrm>
              <a:custGeom>
                <a:avLst/>
                <a:gdLst>
                  <a:gd name="connsiteX0" fmla="*/ 0 w 1482006"/>
                  <a:gd name="connsiteY0" fmla="*/ 1274896 h 1274896"/>
                  <a:gd name="connsiteX1" fmla="*/ 0 w 1482006"/>
                  <a:gd name="connsiteY1" fmla="*/ 0 h 1274896"/>
                  <a:gd name="connsiteX2" fmla="*/ 157428 w 1482006"/>
                  <a:gd name="connsiteY2" fmla="*/ 29468 h 1274896"/>
                  <a:gd name="connsiteX3" fmla="*/ 1479436 w 1482006"/>
                  <a:gd name="connsiteY3" fmla="*/ 1229324 h 1274896"/>
                  <a:gd name="connsiteX4" fmla="*/ 1482006 w 1482006"/>
                  <a:gd name="connsiteY4" fmla="*/ 1274896 h 1274896"/>
                  <a:gd name="connsiteX5" fmla="*/ 0 w 1482006"/>
                  <a:gd name="connsiteY5" fmla="*/ 1274896 h 1274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006" h="1274896">
                    <a:moveTo>
                      <a:pt x="0" y="1274896"/>
                    </a:moveTo>
                    <a:lnTo>
                      <a:pt x="0" y="0"/>
                    </a:lnTo>
                    <a:lnTo>
                      <a:pt x="157428" y="29468"/>
                    </a:lnTo>
                    <a:cubicBezTo>
                      <a:pt x="878974" y="192840"/>
                      <a:pt x="1415224" y="662370"/>
                      <a:pt x="1479436" y="1229324"/>
                    </a:cubicBezTo>
                    <a:lnTo>
                      <a:pt x="1482006" y="1274896"/>
                    </a:lnTo>
                    <a:lnTo>
                      <a:pt x="0" y="1274896"/>
                    </a:lnTo>
                    <a:close/>
                  </a:path>
                </a:pathLst>
              </a:custGeom>
              <a:solidFill>
                <a:srgbClr val="B2D1A0"/>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3" name="is1ide-任意多边形: 形状 22">
                <a:extLst>
                  <a:ext uri="{FF2B5EF4-FFF2-40B4-BE49-F238E27FC236}">
                    <a16:creationId xmlns:a16="http://schemas.microsoft.com/office/drawing/2014/main" id="{98E2FB77-3D60-46B5-ADB5-392F076501A6}"/>
                  </a:ext>
                </a:extLst>
              </p:cNvPr>
              <p:cNvSpPr/>
              <p:nvPr/>
            </p:nvSpPr>
            <p:spPr>
              <a:xfrm>
                <a:off x="6165057" y="2100460"/>
                <a:ext cx="1307308" cy="1580955"/>
              </a:xfrm>
              <a:custGeom>
                <a:avLst/>
                <a:gdLst>
                  <a:gd name="connsiteX0" fmla="*/ 0 w 1307308"/>
                  <a:gd name="connsiteY0" fmla="*/ 0 h 1580955"/>
                  <a:gd name="connsiteX1" fmla="*/ 65602 w 1307308"/>
                  <a:gd name="connsiteY1" fmla="*/ 46382 h 1580955"/>
                  <a:gd name="connsiteX2" fmla="*/ 866885 w 1307308"/>
                  <a:gd name="connsiteY2" fmla="*/ 270151 h 1580955"/>
                  <a:gd name="connsiteX3" fmla="*/ 995681 w 1307308"/>
                  <a:gd name="connsiteY3" fmla="*/ 265092 h 1580955"/>
                  <a:gd name="connsiteX4" fmla="*/ 1070169 w 1307308"/>
                  <a:gd name="connsiteY4" fmla="*/ 256248 h 1580955"/>
                  <a:gd name="connsiteX5" fmla="*/ 1099343 w 1307308"/>
                  <a:gd name="connsiteY5" fmla="*/ 314438 h 1580955"/>
                  <a:gd name="connsiteX6" fmla="*/ 1307308 w 1307308"/>
                  <a:gd name="connsiteY6" fmla="*/ 1314255 h 1580955"/>
                  <a:gd name="connsiteX7" fmla="*/ 1300202 w 1307308"/>
                  <a:gd name="connsiteY7" fmla="*/ 1507569 h 1580955"/>
                  <a:gd name="connsiteX8" fmla="*/ 1292049 w 1307308"/>
                  <a:gd name="connsiteY8" fmla="*/ 1580955 h 1580955"/>
                  <a:gd name="connsiteX9" fmla="*/ 0 w 1307308"/>
                  <a:gd name="connsiteY9" fmla="*/ 1580955 h 1580955"/>
                  <a:gd name="connsiteX10" fmla="*/ 0 w 1307308"/>
                  <a:gd name="connsiteY10" fmla="*/ 0 h 1580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308" h="1580955">
                    <a:moveTo>
                      <a:pt x="0" y="0"/>
                    </a:moveTo>
                    <a:lnTo>
                      <a:pt x="65602" y="46382"/>
                    </a:lnTo>
                    <a:cubicBezTo>
                      <a:pt x="283352" y="186175"/>
                      <a:pt x="562512" y="270151"/>
                      <a:pt x="866885" y="270151"/>
                    </a:cubicBezTo>
                    <a:cubicBezTo>
                      <a:pt x="910367" y="270151"/>
                      <a:pt x="953334" y="268437"/>
                      <a:pt x="995681" y="265092"/>
                    </a:cubicBezTo>
                    <a:lnTo>
                      <a:pt x="1070169" y="256248"/>
                    </a:lnTo>
                    <a:lnTo>
                      <a:pt x="1099343" y="314438"/>
                    </a:lnTo>
                    <a:cubicBezTo>
                      <a:pt x="1231146" y="604480"/>
                      <a:pt x="1307308" y="947149"/>
                      <a:pt x="1307308" y="1314255"/>
                    </a:cubicBezTo>
                    <a:cubicBezTo>
                      <a:pt x="1307308" y="1379518"/>
                      <a:pt x="1304901" y="1444009"/>
                      <a:pt x="1300202" y="1507569"/>
                    </a:cubicBezTo>
                    <a:lnTo>
                      <a:pt x="1292049" y="1580955"/>
                    </a:lnTo>
                    <a:lnTo>
                      <a:pt x="0" y="1580955"/>
                    </a:lnTo>
                    <a:lnTo>
                      <a:pt x="0" y="0"/>
                    </a:lnTo>
                    <a:close/>
                  </a:path>
                </a:pathLst>
              </a:custGeom>
              <a:solidFill>
                <a:srgbClr val="27818F"/>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4" name="is1ide-任意多边形: 形状 25">
                <a:extLst>
                  <a:ext uri="{FF2B5EF4-FFF2-40B4-BE49-F238E27FC236}">
                    <a16:creationId xmlns:a16="http://schemas.microsoft.com/office/drawing/2014/main" id="{E330C356-2233-4801-806C-FB2C92317928}"/>
                  </a:ext>
                </a:extLst>
              </p:cNvPr>
              <p:cNvSpPr/>
              <p:nvPr/>
            </p:nvSpPr>
            <p:spPr>
              <a:xfrm>
                <a:off x="4719638" y="2111995"/>
                <a:ext cx="1307306" cy="1569418"/>
              </a:xfrm>
              <a:custGeom>
                <a:avLst/>
                <a:gdLst>
                  <a:gd name="connsiteX0" fmla="*/ 1307306 w 1307306"/>
                  <a:gd name="connsiteY0" fmla="*/ 0 h 1569418"/>
                  <a:gd name="connsiteX1" fmla="*/ 1307306 w 1307306"/>
                  <a:gd name="connsiteY1" fmla="*/ 1569418 h 1569418"/>
                  <a:gd name="connsiteX2" fmla="*/ 15259 w 1307306"/>
                  <a:gd name="connsiteY2" fmla="*/ 1569418 h 1569418"/>
                  <a:gd name="connsiteX3" fmla="*/ 7106 w 1307306"/>
                  <a:gd name="connsiteY3" fmla="*/ 1496032 h 1569418"/>
                  <a:gd name="connsiteX4" fmla="*/ 0 w 1307306"/>
                  <a:gd name="connsiteY4" fmla="*/ 1302718 h 1569418"/>
                  <a:gd name="connsiteX5" fmla="*/ 207965 w 1307306"/>
                  <a:gd name="connsiteY5" fmla="*/ 302901 h 1569418"/>
                  <a:gd name="connsiteX6" fmla="*/ 238055 w 1307306"/>
                  <a:gd name="connsiteY6" fmla="*/ 242884 h 1569418"/>
                  <a:gd name="connsiteX7" fmla="*/ 327941 w 1307306"/>
                  <a:gd name="connsiteY7" fmla="*/ 253556 h 1569418"/>
                  <a:gd name="connsiteX8" fmla="*/ 456737 w 1307306"/>
                  <a:gd name="connsiteY8" fmla="*/ 258615 h 1569418"/>
                  <a:gd name="connsiteX9" fmla="*/ 1258020 w 1307306"/>
                  <a:gd name="connsiteY9" fmla="*/ 34846 h 1569418"/>
                  <a:gd name="connsiteX10" fmla="*/ 1307306 w 1307306"/>
                  <a:gd name="connsiteY10" fmla="*/ 0 h 156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306" h="1569418">
                    <a:moveTo>
                      <a:pt x="1307306" y="0"/>
                    </a:moveTo>
                    <a:lnTo>
                      <a:pt x="1307306" y="1569418"/>
                    </a:lnTo>
                    <a:lnTo>
                      <a:pt x="15259" y="1569418"/>
                    </a:lnTo>
                    <a:lnTo>
                      <a:pt x="7106" y="1496032"/>
                    </a:lnTo>
                    <a:cubicBezTo>
                      <a:pt x="2407" y="1432472"/>
                      <a:pt x="0" y="1367981"/>
                      <a:pt x="0" y="1302718"/>
                    </a:cubicBezTo>
                    <a:cubicBezTo>
                      <a:pt x="0" y="935612"/>
                      <a:pt x="76162" y="592943"/>
                      <a:pt x="207965" y="302901"/>
                    </a:cubicBezTo>
                    <a:lnTo>
                      <a:pt x="238055" y="242884"/>
                    </a:lnTo>
                    <a:lnTo>
                      <a:pt x="327941" y="253556"/>
                    </a:lnTo>
                    <a:cubicBezTo>
                      <a:pt x="370288" y="256901"/>
                      <a:pt x="413255" y="258615"/>
                      <a:pt x="456737" y="258615"/>
                    </a:cubicBezTo>
                    <a:cubicBezTo>
                      <a:pt x="761110" y="258615"/>
                      <a:pt x="1040271" y="174639"/>
                      <a:pt x="1258020" y="34846"/>
                    </a:cubicBezTo>
                    <a:lnTo>
                      <a:pt x="1307306" y="0"/>
                    </a:lnTo>
                    <a:close/>
                  </a:path>
                </a:pathLst>
              </a:custGeom>
              <a:solidFill>
                <a:srgbClr val="BCDCAB"/>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grpSp>
          <p:nvGrpSpPr>
            <p:cNvPr id="11" name="组合 10">
              <a:extLst>
                <a:ext uri="{FF2B5EF4-FFF2-40B4-BE49-F238E27FC236}">
                  <a16:creationId xmlns:a16="http://schemas.microsoft.com/office/drawing/2014/main" id="{DD29375D-D8F9-432C-9E89-81B64C41DC58}"/>
                </a:ext>
              </a:extLst>
            </p:cNvPr>
            <p:cNvGrpSpPr/>
            <p:nvPr/>
          </p:nvGrpSpPr>
          <p:grpSpPr>
            <a:xfrm>
              <a:off x="1517071" y="2277782"/>
              <a:ext cx="2407615" cy="906897"/>
              <a:chOff x="609599" y="3068203"/>
              <a:chExt cx="2407615" cy="906897"/>
            </a:xfrm>
          </p:grpSpPr>
          <p:sp>
            <p:nvSpPr>
              <p:cNvPr id="29" name="is1ide-文本框 7">
                <a:extLst>
                  <a:ext uri="{FF2B5EF4-FFF2-40B4-BE49-F238E27FC236}">
                    <a16:creationId xmlns:a16="http://schemas.microsoft.com/office/drawing/2014/main" id="{C07C6711-5F47-4418-ABC0-0D9D557D11EF}"/>
                  </a:ext>
                </a:extLst>
              </p:cNvPr>
              <p:cNvSpPr txBox="1"/>
              <p:nvPr/>
            </p:nvSpPr>
            <p:spPr>
              <a:xfrm>
                <a:off x="609599" y="3385544"/>
                <a:ext cx="2407615" cy="589556"/>
              </a:xfrm>
              <a:prstGeom prst="rect">
                <a:avLst/>
              </a:prstGeom>
              <a:noFill/>
            </p:spPr>
            <p:txBody>
              <a:bodyPr wrap="square" lIns="72000" tIns="0" rIns="72000" bIns="0" anchor="ctr" anchorCtr="0">
                <a:noAutofit/>
              </a:bodyPr>
              <a:lstStyle/>
              <a:p>
                <a:pPr algn="just">
                  <a:lnSpc>
                    <a:spcPct val="200000"/>
                  </a:lnSpc>
                  <a:defRPr/>
                </a:pPr>
                <a:r>
                  <a:rPr lang="zh-CN" altLang="en-US" sz="1400" kern="0" dirty="0">
                    <a:cs typeface="+mn-ea"/>
                    <a:sym typeface="+mn-lt"/>
                  </a:rPr>
                  <a:t>请在此处编辑您的内容请在此处编辑您的内容</a:t>
                </a:r>
              </a:p>
            </p:txBody>
          </p:sp>
          <p:sp>
            <p:nvSpPr>
              <p:cNvPr id="30" name="is1ide-Rectangle 22">
                <a:extLst>
                  <a:ext uri="{FF2B5EF4-FFF2-40B4-BE49-F238E27FC236}">
                    <a16:creationId xmlns:a16="http://schemas.microsoft.com/office/drawing/2014/main" id="{89D0DD39-2C69-479C-9398-657FCD760737}"/>
                  </a:ext>
                </a:extLst>
              </p:cNvPr>
              <p:cNvSpPr/>
              <p:nvPr/>
            </p:nvSpPr>
            <p:spPr>
              <a:xfrm>
                <a:off x="609599" y="3068203"/>
                <a:ext cx="2407615" cy="246221"/>
              </a:xfrm>
              <a:prstGeom prst="rect">
                <a:avLst/>
              </a:prstGeom>
            </p:spPr>
            <p:txBody>
              <a:bodyPr wrap="none" lIns="72000" tIns="0" rIns="72000" bIns="0">
                <a:noAutofit/>
              </a:bodyPr>
              <a:lstStyle/>
              <a:p>
                <a:pPr lvl="0" algn="r" defTabSz="913765">
                  <a:defRPr/>
                </a:pPr>
                <a:r>
                  <a:rPr lang="zh-CN" altLang="en-US" sz="2000" b="1" dirty="0">
                    <a:solidFill>
                      <a:srgbClr val="421D19"/>
                    </a:solidFill>
                    <a:cs typeface="+mn-ea"/>
                    <a:sym typeface="+mn-lt"/>
                  </a:rPr>
                  <a:t>标题文本预设</a:t>
                </a:r>
              </a:p>
            </p:txBody>
          </p:sp>
        </p:grpSp>
        <p:grpSp>
          <p:nvGrpSpPr>
            <p:cNvPr id="12" name="组合 11">
              <a:extLst>
                <a:ext uri="{FF2B5EF4-FFF2-40B4-BE49-F238E27FC236}">
                  <a16:creationId xmlns:a16="http://schemas.microsoft.com/office/drawing/2014/main" id="{70E856CB-182C-44E1-8DCA-9F594A5EB395}"/>
                </a:ext>
              </a:extLst>
            </p:cNvPr>
            <p:cNvGrpSpPr/>
            <p:nvPr/>
          </p:nvGrpSpPr>
          <p:grpSpPr>
            <a:xfrm>
              <a:off x="8234905" y="2270125"/>
              <a:ext cx="2457329" cy="906897"/>
              <a:chOff x="9029821" y="3068203"/>
              <a:chExt cx="2457329" cy="906897"/>
            </a:xfrm>
          </p:grpSpPr>
          <p:sp>
            <p:nvSpPr>
              <p:cNvPr id="27" name="is1ide-文本框 10">
                <a:extLst>
                  <a:ext uri="{FF2B5EF4-FFF2-40B4-BE49-F238E27FC236}">
                    <a16:creationId xmlns:a16="http://schemas.microsoft.com/office/drawing/2014/main" id="{2532979C-CB87-4079-9897-B11F374D2C18}"/>
                  </a:ext>
                </a:extLst>
              </p:cNvPr>
              <p:cNvSpPr txBox="1"/>
              <p:nvPr/>
            </p:nvSpPr>
            <p:spPr>
              <a:xfrm>
                <a:off x="9029821" y="3385544"/>
                <a:ext cx="2457329" cy="589556"/>
              </a:xfrm>
              <a:prstGeom prst="rect">
                <a:avLst/>
              </a:prstGeom>
              <a:noFill/>
            </p:spPr>
            <p:txBody>
              <a:bodyPr wrap="square" lIns="72000" tIns="0" rIns="72000" bIns="0" anchor="ctr" anchorCtr="0">
                <a:noAutofit/>
              </a:bodyPr>
              <a:lstStyle/>
              <a:p>
                <a:pPr algn="just">
                  <a:lnSpc>
                    <a:spcPct val="200000"/>
                  </a:lnSpc>
                  <a:defRPr/>
                </a:pPr>
                <a:r>
                  <a:rPr lang="zh-CN" altLang="en-US" sz="1400" kern="0" dirty="0">
                    <a:cs typeface="+mn-ea"/>
                    <a:sym typeface="+mn-lt"/>
                  </a:rPr>
                  <a:t>请在此处编辑您的内容请在此处编辑您的内容</a:t>
                </a:r>
              </a:p>
            </p:txBody>
          </p:sp>
          <p:sp>
            <p:nvSpPr>
              <p:cNvPr id="28" name="is1ide-Rectangle 20">
                <a:extLst>
                  <a:ext uri="{FF2B5EF4-FFF2-40B4-BE49-F238E27FC236}">
                    <a16:creationId xmlns:a16="http://schemas.microsoft.com/office/drawing/2014/main" id="{9FC67420-408F-49DB-8B8A-7B84393F36BC}"/>
                  </a:ext>
                </a:extLst>
              </p:cNvPr>
              <p:cNvSpPr/>
              <p:nvPr/>
            </p:nvSpPr>
            <p:spPr>
              <a:xfrm>
                <a:off x="9029821" y="3068203"/>
                <a:ext cx="2457329" cy="246221"/>
              </a:xfrm>
              <a:prstGeom prst="rect">
                <a:avLst/>
              </a:prstGeom>
            </p:spPr>
            <p:txBody>
              <a:bodyPr wrap="none" lIns="72000" tIns="0" rIns="72000" bIns="0">
                <a:noAutofit/>
              </a:bodyPr>
              <a:lstStyle/>
              <a:p>
                <a:pPr lvl="0" defTabSz="913765">
                  <a:defRPr/>
                </a:pPr>
                <a:r>
                  <a:rPr lang="zh-CN" altLang="en-US" sz="2000" b="1">
                    <a:solidFill>
                      <a:srgbClr val="421D19"/>
                    </a:solidFill>
                    <a:cs typeface="+mn-ea"/>
                    <a:sym typeface="+mn-lt"/>
                  </a:rPr>
                  <a:t>标题文本预设</a:t>
                </a:r>
              </a:p>
            </p:txBody>
          </p:sp>
        </p:grpSp>
        <p:grpSp>
          <p:nvGrpSpPr>
            <p:cNvPr id="13" name="组合 12">
              <a:extLst>
                <a:ext uri="{FF2B5EF4-FFF2-40B4-BE49-F238E27FC236}">
                  <a16:creationId xmlns:a16="http://schemas.microsoft.com/office/drawing/2014/main" id="{75ADD940-7318-43D8-A598-B1B7A28578F0}"/>
                </a:ext>
              </a:extLst>
            </p:cNvPr>
            <p:cNvGrpSpPr/>
            <p:nvPr/>
          </p:nvGrpSpPr>
          <p:grpSpPr>
            <a:xfrm>
              <a:off x="1517071" y="4297082"/>
              <a:ext cx="2407615" cy="906897"/>
              <a:chOff x="609599" y="3068203"/>
              <a:chExt cx="2407615" cy="906897"/>
            </a:xfrm>
          </p:grpSpPr>
          <p:sp>
            <p:nvSpPr>
              <p:cNvPr id="25" name="is1ide-文本框 13">
                <a:extLst>
                  <a:ext uri="{FF2B5EF4-FFF2-40B4-BE49-F238E27FC236}">
                    <a16:creationId xmlns:a16="http://schemas.microsoft.com/office/drawing/2014/main" id="{8019FD1F-8B66-4BD8-911B-D8AB2B9D958A}"/>
                  </a:ext>
                </a:extLst>
              </p:cNvPr>
              <p:cNvSpPr txBox="1"/>
              <p:nvPr/>
            </p:nvSpPr>
            <p:spPr>
              <a:xfrm>
                <a:off x="609599" y="3385544"/>
                <a:ext cx="2407615" cy="589556"/>
              </a:xfrm>
              <a:prstGeom prst="rect">
                <a:avLst/>
              </a:prstGeom>
              <a:noFill/>
            </p:spPr>
            <p:txBody>
              <a:bodyPr wrap="square" lIns="72000" tIns="0" rIns="72000" bIns="0" anchor="ctr" anchorCtr="0">
                <a:noAutofit/>
              </a:bodyPr>
              <a:lstStyle/>
              <a:p>
                <a:pPr algn="just">
                  <a:lnSpc>
                    <a:spcPct val="200000"/>
                  </a:lnSpc>
                  <a:defRPr/>
                </a:pPr>
                <a:r>
                  <a:rPr lang="zh-CN" altLang="en-US" sz="1400" kern="0" dirty="0">
                    <a:cs typeface="+mn-ea"/>
                    <a:sym typeface="+mn-lt"/>
                  </a:rPr>
                  <a:t>请在此处编辑您的内容请在此处编辑您的内容</a:t>
                </a:r>
              </a:p>
            </p:txBody>
          </p:sp>
          <p:sp>
            <p:nvSpPr>
              <p:cNvPr id="26" name="is1ide-Rectangle 18">
                <a:extLst>
                  <a:ext uri="{FF2B5EF4-FFF2-40B4-BE49-F238E27FC236}">
                    <a16:creationId xmlns:a16="http://schemas.microsoft.com/office/drawing/2014/main" id="{A936C67C-0074-40EE-8797-535D3B5AAA95}"/>
                  </a:ext>
                </a:extLst>
              </p:cNvPr>
              <p:cNvSpPr/>
              <p:nvPr/>
            </p:nvSpPr>
            <p:spPr>
              <a:xfrm>
                <a:off x="609599" y="3068203"/>
                <a:ext cx="2407615" cy="246221"/>
              </a:xfrm>
              <a:prstGeom prst="rect">
                <a:avLst/>
              </a:prstGeom>
            </p:spPr>
            <p:txBody>
              <a:bodyPr wrap="none" lIns="72000" tIns="0" rIns="72000" bIns="0">
                <a:noAutofit/>
              </a:bodyPr>
              <a:lstStyle/>
              <a:p>
                <a:pPr lvl="0" algn="r" defTabSz="913765">
                  <a:defRPr/>
                </a:pPr>
                <a:r>
                  <a:rPr lang="zh-CN" altLang="en-US" sz="2000" b="1" dirty="0">
                    <a:solidFill>
                      <a:srgbClr val="421D19"/>
                    </a:solidFill>
                    <a:cs typeface="+mn-ea"/>
                    <a:sym typeface="+mn-lt"/>
                  </a:rPr>
                  <a:t>标题文本预设</a:t>
                </a:r>
              </a:p>
            </p:txBody>
          </p:sp>
        </p:grpSp>
        <p:grpSp>
          <p:nvGrpSpPr>
            <p:cNvPr id="14" name="组合 13">
              <a:extLst>
                <a:ext uri="{FF2B5EF4-FFF2-40B4-BE49-F238E27FC236}">
                  <a16:creationId xmlns:a16="http://schemas.microsoft.com/office/drawing/2014/main" id="{FC623687-680D-4683-AD2D-20F32B7097B8}"/>
                </a:ext>
              </a:extLst>
            </p:cNvPr>
            <p:cNvGrpSpPr/>
            <p:nvPr/>
          </p:nvGrpSpPr>
          <p:grpSpPr>
            <a:xfrm>
              <a:off x="8234905" y="4289425"/>
              <a:ext cx="2457329" cy="906897"/>
              <a:chOff x="9029821" y="3068203"/>
              <a:chExt cx="2457329" cy="906897"/>
            </a:xfrm>
          </p:grpSpPr>
          <p:sp>
            <p:nvSpPr>
              <p:cNvPr id="19" name="is1ide-文本框 18">
                <a:extLst>
                  <a:ext uri="{FF2B5EF4-FFF2-40B4-BE49-F238E27FC236}">
                    <a16:creationId xmlns:a16="http://schemas.microsoft.com/office/drawing/2014/main" id="{CEEAF40F-20B4-4270-90C1-6D8AFC193D36}"/>
                  </a:ext>
                </a:extLst>
              </p:cNvPr>
              <p:cNvSpPr txBox="1"/>
              <p:nvPr/>
            </p:nvSpPr>
            <p:spPr>
              <a:xfrm>
                <a:off x="9029821" y="3385544"/>
                <a:ext cx="2457329" cy="589556"/>
              </a:xfrm>
              <a:prstGeom prst="rect">
                <a:avLst/>
              </a:prstGeom>
              <a:noFill/>
            </p:spPr>
            <p:txBody>
              <a:bodyPr wrap="square" lIns="72000" tIns="0" rIns="72000" bIns="0" anchor="ctr" anchorCtr="0">
                <a:noAutofit/>
              </a:bodyPr>
              <a:lstStyle/>
              <a:p>
                <a:pPr algn="just">
                  <a:lnSpc>
                    <a:spcPct val="200000"/>
                  </a:lnSpc>
                  <a:defRPr/>
                </a:pPr>
                <a:r>
                  <a:rPr lang="zh-CN" altLang="en-US" sz="1400" kern="0" dirty="0">
                    <a:cs typeface="+mn-ea"/>
                    <a:sym typeface="+mn-lt"/>
                  </a:rPr>
                  <a:t>请在此处编辑您的内容请在此处编辑您的内容</a:t>
                </a:r>
              </a:p>
            </p:txBody>
          </p:sp>
          <p:sp>
            <p:nvSpPr>
              <p:cNvPr id="24" name="is1ide-Rectangle 16">
                <a:extLst>
                  <a:ext uri="{FF2B5EF4-FFF2-40B4-BE49-F238E27FC236}">
                    <a16:creationId xmlns:a16="http://schemas.microsoft.com/office/drawing/2014/main" id="{3C11C094-9FD5-4702-B436-F5E481A74EFC}"/>
                  </a:ext>
                </a:extLst>
              </p:cNvPr>
              <p:cNvSpPr/>
              <p:nvPr/>
            </p:nvSpPr>
            <p:spPr>
              <a:xfrm>
                <a:off x="9029821" y="3068203"/>
                <a:ext cx="2457329" cy="246221"/>
              </a:xfrm>
              <a:prstGeom prst="rect">
                <a:avLst/>
              </a:prstGeom>
            </p:spPr>
            <p:txBody>
              <a:bodyPr wrap="none" lIns="72000" tIns="0" rIns="72000" bIns="0">
                <a:noAutofit/>
              </a:bodyPr>
              <a:lstStyle/>
              <a:p>
                <a:pPr lvl="0" defTabSz="913765">
                  <a:defRPr/>
                </a:pPr>
                <a:r>
                  <a:rPr lang="zh-CN" altLang="en-US" sz="2000" b="1">
                    <a:solidFill>
                      <a:srgbClr val="421D19"/>
                    </a:solidFill>
                    <a:cs typeface="+mn-ea"/>
                    <a:sym typeface="+mn-lt"/>
                  </a:rPr>
                  <a:t>标题文本预设</a:t>
                </a:r>
              </a:p>
            </p:txBody>
          </p:sp>
        </p:grpSp>
        <p:sp>
          <p:nvSpPr>
            <p:cNvPr id="15" name="is1ide-任意多边形: 形状 20">
              <a:extLst>
                <a:ext uri="{FF2B5EF4-FFF2-40B4-BE49-F238E27FC236}">
                  <a16:creationId xmlns:a16="http://schemas.microsoft.com/office/drawing/2014/main" id="{2AE6B8B7-0164-4E92-AC3D-C7FF8981BBFA}"/>
                </a:ext>
              </a:extLst>
            </p:cNvPr>
            <p:cNvSpPr>
              <a:spLocks noChangeAspect="1"/>
            </p:cNvSpPr>
            <p:nvPr/>
          </p:nvSpPr>
          <p:spPr bwMode="auto">
            <a:xfrm>
              <a:off x="6435318" y="2689092"/>
              <a:ext cx="708332" cy="707586"/>
            </a:xfrm>
            <a:custGeom>
              <a:avLst/>
              <a:gdLst>
                <a:gd name="T0" fmla="*/ 374 w 400"/>
                <a:gd name="T1" fmla="*/ 100 h 400"/>
                <a:gd name="T2" fmla="*/ 301 w 400"/>
                <a:gd name="T3" fmla="*/ 27 h 400"/>
                <a:gd name="T4" fmla="*/ 200 w 400"/>
                <a:gd name="T5" fmla="*/ 0 h 400"/>
                <a:gd name="T6" fmla="*/ 100 w 400"/>
                <a:gd name="T7" fmla="*/ 27 h 400"/>
                <a:gd name="T8" fmla="*/ 27 w 400"/>
                <a:gd name="T9" fmla="*/ 100 h 400"/>
                <a:gd name="T10" fmla="*/ 0 w 400"/>
                <a:gd name="T11" fmla="*/ 200 h 400"/>
                <a:gd name="T12" fmla="*/ 27 w 400"/>
                <a:gd name="T13" fmla="*/ 301 h 400"/>
                <a:gd name="T14" fmla="*/ 100 w 400"/>
                <a:gd name="T15" fmla="*/ 374 h 400"/>
                <a:gd name="T16" fmla="*/ 200 w 400"/>
                <a:gd name="T17" fmla="*/ 400 h 400"/>
                <a:gd name="T18" fmla="*/ 301 w 400"/>
                <a:gd name="T19" fmla="*/ 374 h 400"/>
                <a:gd name="T20" fmla="*/ 374 w 400"/>
                <a:gd name="T21" fmla="*/ 301 h 400"/>
                <a:gd name="T22" fmla="*/ 400 w 400"/>
                <a:gd name="T23" fmla="*/ 200 h 400"/>
                <a:gd name="T24" fmla="*/ 374 w 400"/>
                <a:gd name="T25" fmla="*/ 100 h 400"/>
                <a:gd name="T26" fmla="*/ 330 w 400"/>
                <a:gd name="T27" fmla="*/ 170 h 400"/>
                <a:gd name="T28" fmla="*/ 188 w 400"/>
                <a:gd name="T29" fmla="*/ 311 h 400"/>
                <a:gd name="T30" fmla="*/ 176 w 400"/>
                <a:gd name="T31" fmla="*/ 316 h 400"/>
                <a:gd name="T32" fmla="*/ 165 w 400"/>
                <a:gd name="T33" fmla="*/ 311 h 400"/>
                <a:gd name="T34" fmla="*/ 70 w 400"/>
                <a:gd name="T35" fmla="*/ 217 h 400"/>
                <a:gd name="T36" fmla="*/ 66 w 400"/>
                <a:gd name="T37" fmla="*/ 205 h 400"/>
                <a:gd name="T38" fmla="*/ 70 w 400"/>
                <a:gd name="T39" fmla="*/ 193 h 400"/>
                <a:gd name="T40" fmla="*/ 94 w 400"/>
                <a:gd name="T41" fmla="*/ 170 h 400"/>
                <a:gd name="T42" fmla="*/ 106 w 400"/>
                <a:gd name="T43" fmla="*/ 165 h 400"/>
                <a:gd name="T44" fmla="*/ 118 w 400"/>
                <a:gd name="T45" fmla="*/ 170 h 400"/>
                <a:gd name="T46" fmla="*/ 176 w 400"/>
                <a:gd name="T47" fmla="*/ 229 h 400"/>
                <a:gd name="T48" fmla="*/ 283 w 400"/>
                <a:gd name="T49" fmla="*/ 123 h 400"/>
                <a:gd name="T50" fmla="*/ 295 w 400"/>
                <a:gd name="T51" fmla="*/ 118 h 400"/>
                <a:gd name="T52" fmla="*/ 306 w 400"/>
                <a:gd name="T53" fmla="*/ 123 h 400"/>
                <a:gd name="T54" fmla="*/ 330 w 400"/>
                <a:gd name="T55" fmla="*/ 146 h 400"/>
                <a:gd name="T56" fmla="*/ 335 w 400"/>
                <a:gd name="T57" fmla="*/ 158 h 400"/>
                <a:gd name="T58" fmla="*/ 330 w 400"/>
                <a:gd name="T59" fmla="*/ 170 h 400"/>
                <a:gd name="T60" fmla="*/ 330 w 400"/>
                <a:gd name="T61" fmla="*/ 170 h 400"/>
                <a:gd name="T62" fmla="*/ 330 w 400"/>
                <a:gd name="T63" fmla="*/ 17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30" y="170"/>
                  </a:moveTo>
                  <a:cubicBezTo>
                    <a:pt x="188" y="311"/>
                    <a:pt x="188" y="311"/>
                    <a:pt x="188" y="311"/>
                  </a:cubicBezTo>
                  <a:cubicBezTo>
                    <a:pt x="185" y="315"/>
                    <a:pt x="181" y="316"/>
                    <a:pt x="176" y="316"/>
                  </a:cubicBezTo>
                  <a:cubicBezTo>
                    <a:pt x="172" y="316"/>
                    <a:pt x="168" y="315"/>
                    <a:pt x="165" y="311"/>
                  </a:cubicBezTo>
                  <a:cubicBezTo>
                    <a:pt x="70" y="217"/>
                    <a:pt x="70" y="217"/>
                    <a:pt x="70" y="217"/>
                  </a:cubicBezTo>
                  <a:cubicBezTo>
                    <a:pt x="67" y="214"/>
                    <a:pt x="66" y="210"/>
                    <a:pt x="66" y="205"/>
                  </a:cubicBezTo>
                  <a:cubicBezTo>
                    <a:pt x="66" y="200"/>
                    <a:pt x="67" y="196"/>
                    <a:pt x="70" y="193"/>
                  </a:cubicBezTo>
                  <a:cubicBezTo>
                    <a:pt x="94" y="170"/>
                    <a:pt x="94" y="170"/>
                    <a:pt x="94" y="170"/>
                  </a:cubicBezTo>
                  <a:cubicBezTo>
                    <a:pt x="97" y="166"/>
                    <a:pt x="101" y="165"/>
                    <a:pt x="106" y="165"/>
                  </a:cubicBezTo>
                  <a:cubicBezTo>
                    <a:pt x="110" y="165"/>
                    <a:pt x="114" y="166"/>
                    <a:pt x="118" y="170"/>
                  </a:cubicBezTo>
                  <a:cubicBezTo>
                    <a:pt x="176" y="229"/>
                    <a:pt x="176" y="229"/>
                    <a:pt x="176" y="229"/>
                  </a:cubicBezTo>
                  <a:cubicBezTo>
                    <a:pt x="283" y="123"/>
                    <a:pt x="283" y="123"/>
                    <a:pt x="283" y="123"/>
                  </a:cubicBezTo>
                  <a:cubicBezTo>
                    <a:pt x="286" y="119"/>
                    <a:pt x="290" y="118"/>
                    <a:pt x="295" y="118"/>
                  </a:cubicBezTo>
                  <a:cubicBezTo>
                    <a:pt x="299" y="118"/>
                    <a:pt x="303" y="119"/>
                    <a:pt x="306" y="123"/>
                  </a:cubicBezTo>
                  <a:cubicBezTo>
                    <a:pt x="330" y="146"/>
                    <a:pt x="330" y="146"/>
                    <a:pt x="330" y="146"/>
                  </a:cubicBezTo>
                  <a:cubicBezTo>
                    <a:pt x="333" y="149"/>
                    <a:pt x="335" y="153"/>
                    <a:pt x="335" y="158"/>
                  </a:cubicBezTo>
                  <a:cubicBezTo>
                    <a:pt x="335" y="163"/>
                    <a:pt x="333" y="167"/>
                    <a:pt x="330" y="170"/>
                  </a:cubicBezTo>
                  <a:close/>
                  <a:moveTo>
                    <a:pt x="330" y="170"/>
                  </a:moveTo>
                  <a:cubicBezTo>
                    <a:pt x="330" y="170"/>
                    <a:pt x="330" y="170"/>
                    <a:pt x="330" y="170"/>
                  </a:cubicBezTo>
                </a:path>
              </a:pathLst>
            </a:custGeom>
            <a:solidFill>
              <a:schemeClr val="bg1"/>
            </a:solidFill>
            <a:ln>
              <a:noFill/>
            </a:ln>
          </p:spPr>
          <p:txBody>
            <a:bodyPr anchor="ctr"/>
            <a:lstStyle/>
            <a:p>
              <a:pPr algn="ctr"/>
              <a:endParaRPr>
                <a:cs typeface="+mn-ea"/>
                <a:sym typeface="+mn-lt"/>
              </a:endParaRPr>
            </a:p>
          </p:txBody>
        </p:sp>
        <p:sp>
          <p:nvSpPr>
            <p:cNvPr id="16" name="is1ide-任意多边形: 形状 21">
              <a:extLst>
                <a:ext uri="{FF2B5EF4-FFF2-40B4-BE49-F238E27FC236}">
                  <a16:creationId xmlns:a16="http://schemas.microsoft.com/office/drawing/2014/main" id="{26EE549A-BD42-4E56-9533-0FE19F6D0427}"/>
                </a:ext>
              </a:extLst>
            </p:cNvPr>
            <p:cNvSpPr/>
            <p:nvPr/>
          </p:nvSpPr>
          <p:spPr bwMode="auto">
            <a:xfrm>
              <a:off x="5139868" y="3955561"/>
              <a:ext cx="705764" cy="704455"/>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p:spPr>
          <p:txBody>
            <a:bodyPr anchor="ctr"/>
            <a:lstStyle/>
            <a:p>
              <a:pPr algn="ctr"/>
              <a:endParaRPr>
                <a:cs typeface="+mn-ea"/>
                <a:sym typeface="+mn-lt"/>
              </a:endParaRPr>
            </a:p>
          </p:txBody>
        </p:sp>
        <p:sp>
          <p:nvSpPr>
            <p:cNvPr id="17" name="is1ide-任意多边形: 形状 23">
              <a:extLst>
                <a:ext uri="{FF2B5EF4-FFF2-40B4-BE49-F238E27FC236}">
                  <a16:creationId xmlns:a16="http://schemas.microsoft.com/office/drawing/2014/main" id="{F9178105-1546-4C87-8E5B-DF3054AFDDF4}"/>
                </a:ext>
              </a:extLst>
            </p:cNvPr>
            <p:cNvSpPr/>
            <p:nvPr/>
          </p:nvSpPr>
          <p:spPr bwMode="auto">
            <a:xfrm>
              <a:off x="5033230" y="2738371"/>
              <a:ext cx="712533" cy="585641"/>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bg1"/>
            </a:solidFill>
            <a:ln>
              <a:noFill/>
            </a:ln>
          </p:spPr>
          <p:txBody>
            <a:bodyPr anchor="ctr"/>
            <a:lstStyle/>
            <a:p>
              <a:pPr algn="ctr"/>
              <a:endParaRPr>
                <a:cs typeface="+mn-ea"/>
                <a:sym typeface="+mn-lt"/>
              </a:endParaRPr>
            </a:p>
          </p:txBody>
        </p:sp>
        <p:sp>
          <p:nvSpPr>
            <p:cNvPr id="18" name="is1ide-任意多边形: 形状 24">
              <a:extLst>
                <a:ext uri="{FF2B5EF4-FFF2-40B4-BE49-F238E27FC236}">
                  <a16:creationId xmlns:a16="http://schemas.microsoft.com/office/drawing/2014/main" id="{5E3C4ECE-B70A-4A11-BC3B-5D66A15EC0D9}"/>
                </a:ext>
              </a:extLst>
            </p:cNvPr>
            <p:cNvSpPr/>
            <p:nvPr/>
          </p:nvSpPr>
          <p:spPr bwMode="auto">
            <a:xfrm>
              <a:off x="6384014" y="3928008"/>
              <a:ext cx="759636" cy="732008"/>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p:spPr>
          <p:txBody>
            <a:bodyPr anchor="ctr"/>
            <a:lstStyle/>
            <a:p>
              <a:pPr algn="ctr"/>
              <a:endParaRPr>
                <a:cs typeface="+mn-ea"/>
                <a:sym typeface="+mn-lt"/>
              </a:endParaRPr>
            </a:p>
          </p:txBody>
        </p:sp>
      </p:grpSp>
    </p:spTree>
    <p:extLst>
      <p:ext uri="{BB962C8B-B14F-4D97-AF65-F5344CB8AC3E}">
        <p14:creationId xmlns:p14="http://schemas.microsoft.com/office/powerpoint/2010/main" val="14226258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grpSp>
        <p:nvGrpSpPr>
          <p:cNvPr id="21" name="组合 20">
            <a:extLst>
              <a:ext uri="{FF2B5EF4-FFF2-40B4-BE49-F238E27FC236}">
                <a16:creationId xmlns:a16="http://schemas.microsoft.com/office/drawing/2014/main" id="{8CEE873C-FDAE-4FA9-BAE9-2FD670C0FE34}"/>
              </a:ext>
            </a:extLst>
          </p:cNvPr>
          <p:cNvGrpSpPr/>
          <p:nvPr/>
        </p:nvGrpSpPr>
        <p:grpSpPr>
          <a:xfrm>
            <a:off x="338455" y="1981194"/>
            <a:ext cx="4909185" cy="2898775"/>
            <a:chOff x="13074" y="3646"/>
            <a:chExt cx="7731" cy="4565"/>
          </a:xfrm>
        </p:grpSpPr>
        <p:sp>
          <p:nvSpPr>
            <p:cNvPr id="22" name="文本框 21">
              <a:extLst>
                <a:ext uri="{FF2B5EF4-FFF2-40B4-BE49-F238E27FC236}">
                  <a16:creationId xmlns:a16="http://schemas.microsoft.com/office/drawing/2014/main" id="{03863077-16B0-486D-B8B8-A6F3DACF5B4F}"/>
                </a:ext>
              </a:extLst>
            </p:cNvPr>
            <p:cNvSpPr txBox="1"/>
            <p:nvPr/>
          </p:nvSpPr>
          <p:spPr>
            <a:xfrm>
              <a:off x="13124" y="5081"/>
              <a:ext cx="7681" cy="3130"/>
            </a:xfrm>
            <a:prstGeom prst="rect">
              <a:avLst/>
            </a:prstGeom>
            <a:noFill/>
            <a:effectLst/>
          </p:spPr>
          <p:txBody>
            <a:bodyPr wrap="square" rtlCol="0">
              <a:spAutoFit/>
            </a:bodyPr>
            <a:lstStyle/>
            <a:p>
              <a:pPr algn="just">
                <a:lnSpc>
                  <a:spcPct val="200000"/>
                </a:lnSpc>
                <a:defRPr/>
              </a:pPr>
              <a:r>
                <a:rPr lang="zh-CN" altLang="en-US" sz="16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600" kern="0" dirty="0">
                <a:cs typeface="+mn-ea"/>
                <a:sym typeface="+mn-lt"/>
              </a:endParaRPr>
            </a:p>
          </p:txBody>
        </p:sp>
        <p:sp>
          <p:nvSpPr>
            <p:cNvPr id="23" name="文本框 22">
              <a:extLst>
                <a:ext uri="{FF2B5EF4-FFF2-40B4-BE49-F238E27FC236}">
                  <a16:creationId xmlns:a16="http://schemas.microsoft.com/office/drawing/2014/main" id="{AC59B082-89C4-4813-BE77-61D4AFA75166}"/>
                </a:ext>
              </a:extLst>
            </p:cNvPr>
            <p:cNvSpPr txBox="1"/>
            <p:nvPr/>
          </p:nvSpPr>
          <p:spPr>
            <a:xfrm>
              <a:off x="13074" y="3646"/>
              <a:ext cx="3827" cy="1016"/>
            </a:xfrm>
            <a:prstGeom prst="rect">
              <a:avLst/>
            </a:prstGeom>
            <a:noFill/>
          </p:spPr>
          <p:txBody>
            <a:bodyPr wrap="square" rtlCol="0">
              <a:spAutoFit/>
            </a:bodyPr>
            <a:lstStyle/>
            <a:p>
              <a:pPr algn="dist"/>
              <a:r>
                <a:rPr lang="zh-CN" altLang="en-US" sz="3600">
                  <a:cs typeface="+mn-ea"/>
                  <a:sym typeface="+mn-lt"/>
                </a:rPr>
                <a:t>输入标题</a:t>
              </a:r>
            </a:p>
          </p:txBody>
        </p:sp>
      </p:grpSp>
      <p:pic>
        <p:nvPicPr>
          <p:cNvPr id="2050" name="Picture 2" descr="Macro Photograph of Grass">
            <a:extLst>
              <a:ext uri="{FF2B5EF4-FFF2-40B4-BE49-F238E27FC236}">
                <a16:creationId xmlns:a16="http://schemas.microsoft.com/office/drawing/2014/main" id="{20B1767C-3325-443B-81D3-665EA0B5F3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0050" y="1370077"/>
            <a:ext cx="6493495" cy="4324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37558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stCondLst>
                                    <p:cond delay="0"/>
                                  </p:stCondLst>
                                  <p:childTnLst>
                                    <p:set>
                                      <p:cBhvr>
                                        <p:cTn id="12" dur="1" fill="hold">
                                          <p:stCondLst>
                                            <p:cond delay="0"/>
                                          </p:stCondLst>
                                        </p:cTn>
                                        <p:tgtEl>
                                          <p:spTgt spid="2050"/>
                                        </p:tgtEl>
                                        <p:attrNameLst>
                                          <p:attrName>style.visibility</p:attrName>
                                        </p:attrNameLst>
                                      </p:cBhvr>
                                      <p:to>
                                        <p:strVal val="visible"/>
                                      </p:to>
                                    </p:set>
                                    <p:anim calcmode="lin" valueType="num">
                                      <p:cBhvr>
                                        <p:cTn id="13" dur="1000" fill="hold"/>
                                        <p:tgtEl>
                                          <p:spTgt spid="2050"/>
                                        </p:tgtEl>
                                        <p:attrNameLst>
                                          <p:attrName>ppt_w</p:attrName>
                                        </p:attrNameLst>
                                      </p:cBhvr>
                                      <p:tavLst>
                                        <p:tav tm="0">
                                          <p:val>
                                            <p:fltVal val="0"/>
                                          </p:val>
                                        </p:tav>
                                        <p:tav tm="100000">
                                          <p:val>
                                            <p:strVal val="#ppt_w"/>
                                          </p:val>
                                        </p:tav>
                                      </p:tavLst>
                                    </p:anim>
                                    <p:anim calcmode="lin" valueType="num">
                                      <p:cBhvr>
                                        <p:cTn id="14" dur="1000" fill="hold"/>
                                        <p:tgtEl>
                                          <p:spTgt spid="2050"/>
                                        </p:tgtEl>
                                        <p:attrNameLst>
                                          <p:attrName>ppt_h</p:attrName>
                                        </p:attrNameLst>
                                      </p:cBhvr>
                                      <p:tavLst>
                                        <p:tav tm="0">
                                          <p:val>
                                            <p:fltVal val="0"/>
                                          </p:val>
                                        </p:tav>
                                        <p:tav tm="100000">
                                          <p:val>
                                            <p:strVal val="#ppt_h"/>
                                          </p:val>
                                        </p:tav>
                                      </p:tavLst>
                                    </p:anim>
                                    <p:anim calcmode="lin" valueType="num">
                                      <p:cBhvr>
                                        <p:cTn id="15" dur="1000" fill="hold"/>
                                        <p:tgtEl>
                                          <p:spTgt spid="2050"/>
                                        </p:tgtEl>
                                        <p:attrNameLst>
                                          <p:attrName>style.rotation</p:attrName>
                                        </p:attrNameLst>
                                      </p:cBhvr>
                                      <p:tavLst>
                                        <p:tav tm="0">
                                          <p:val>
                                            <p:fltVal val="90"/>
                                          </p:val>
                                        </p:tav>
                                        <p:tav tm="100000">
                                          <p:val>
                                            <p:fltVal val="0"/>
                                          </p:val>
                                        </p:tav>
                                      </p:tavLst>
                                    </p:anim>
                                    <p:animEffect transition="in" filter="fade">
                                      <p:cBhvr>
                                        <p:cTn id="16" dur="1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377C7BE-E6BE-4B31-AE98-FB78D7CD3476}"/>
              </a:ext>
            </a:extLst>
          </p:cNvPr>
          <p:cNvPicPr>
            <a:picLocks noChangeAspect="1"/>
          </p:cNvPicPr>
          <p:nvPr/>
        </p:nvPicPr>
        <p:blipFill>
          <a:blip r:embed="rId2"/>
          <a:stretch>
            <a:fillRect/>
          </a:stretch>
        </p:blipFill>
        <p:spPr>
          <a:xfrm>
            <a:off x="2922" y="1812"/>
            <a:ext cx="12189078" cy="6855551"/>
          </a:xfrm>
          <a:prstGeom prst="rect">
            <a:avLst/>
          </a:prstGeom>
        </p:spPr>
      </p:pic>
      <p:sp>
        <p:nvSpPr>
          <p:cNvPr id="32" name="椭圆 31">
            <a:extLst>
              <a:ext uri="{FF2B5EF4-FFF2-40B4-BE49-F238E27FC236}">
                <a16:creationId xmlns:a16="http://schemas.microsoft.com/office/drawing/2014/main" id="{8CBD8717-4DE3-4E7A-95EE-F990BCB24E0C}"/>
              </a:ext>
            </a:extLst>
          </p:cNvPr>
          <p:cNvSpPr/>
          <p:nvPr/>
        </p:nvSpPr>
        <p:spPr>
          <a:xfrm>
            <a:off x="4008755" y="1229995"/>
            <a:ext cx="4559300" cy="4398010"/>
          </a:xfrm>
          <a:prstGeom prst="ellipse">
            <a:avLst/>
          </a:prstGeom>
          <a:solidFill>
            <a:srgbClr val="659C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cs typeface="+mn-ea"/>
              <a:sym typeface="+mn-lt"/>
            </a:endParaRPr>
          </a:p>
        </p:txBody>
      </p:sp>
      <p:sp>
        <p:nvSpPr>
          <p:cNvPr id="33" name="文本框 32">
            <a:extLst>
              <a:ext uri="{FF2B5EF4-FFF2-40B4-BE49-F238E27FC236}">
                <a16:creationId xmlns:a16="http://schemas.microsoft.com/office/drawing/2014/main" id="{5E523548-7A4A-4ECC-AF04-A88CD2551B68}"/>
              </a:ext>
            </a:extLst>
          </p:cNvPr>
          <p:cNvSpPr txBox="1"/>
          <p:nvPr/>
        </p:nvSpPr>
        <p:spPr>
          <a:xfrm>
            <a:off x="4998720" y="2166620"/>
            <a:ext cx="2848610" cy="1015663"/>
          </a:xfrm>
          <a:prstGeom prst="rect">
            <a:avLst/>
          </a:prstGeom>
          <a:noFill/>
        </p:spPr>
        <p:txBody>
          <a:bodyPr wrap="square" rtlCol="0">
            <a:spAutoFit/>
          </a:bodyPr>
          <a:lstStyle/>
          <a:p>
            <a:r>
              <a:rPr lang="zh-CN" altLang="en-US" sz="6000" b="1" dirty="0">
                <a:solidFill>
                  <a:schemeClr val="bg1"/>
                </a:solidFill>
                <a:cs typeface="+mn-ea"/>
                <a:sym typeface="+mn-lt"/>
              </a:rPr>
              <a:t>第三章</a:t>
            </a:r>
          </a:p>
        </p:txBody>
      </p:sp>
      <p:sp>
        <p:nvSpPr>
          <p:cNvPr id="34" name="文本框 33">
            <a:extLst>
              <a:ext uri="{FF2B5EF4-FFF2-40B4-BE49-F238E27FC236}">
                <a16:creationId xmlns:a16="http://schemas.microsoft.com/office/drawing/2014/main" id="{A6855878-0989-41EF-BC1B-9A4C92F3529F}"/>
              </a:ext>
            </a:extLst>
          </p:cNvPr>
          <p:cNvSpPr txBox="1"/>
          <p:nvPr/>
        </p:nvSpPr>
        <p:spPr>
          <a:xfrm>
            <a:off x="4793615" y="3394803"/>
            <a:ext cx="3258820" cy="1014730"/>
          </a:xfrm>
          <a:prstGeom prst="rect">
            <a:avLst/>
          </a:prstGeom>
          <a:noFill/>
        </p:spPr>
        <p:txBody>
          <a:bodyPr wrap="square" rtlCol="0">
            <a:spAutoFit/>
          </a:bodyPr>
          <a:lstStyle/>
          <a:p>
            <a:pPr algn="just"/>
            <a:r>
              <a:rPr lang="zh-CN" altLang="en-US" sz="6000" b="1" dirty="0">
                <a:solidFill>
                  <a:schemeClr val="bg1"/>
                </a:solidFill>
                <a:cs typeface="+mn-ea"/>
                <a:sym typeface="+mn-lt"/>
              </a:rPr>
              <a:t>输入题目</a:t>
            </a:r>
          </a:p>
        </p:txBody>
      </p:sp>
      <p:sp>
        <p:nvSpPr>
          <p:cNvPr id="35" name="椭圆 34">
            <a:extLst>
              <a:ext uri="{FF2B5EF4-FFF2-40B4-BE49-F238E27FC236}">
                <a16:creationId xmlns:a16="http://schemas.microsoft.com/office/drawing/2014/main" id="{EAB1047B-8203-47F3-AFBD-22920FA802B2}"/>
              </a:ext>
            </a:extLst>
          </p:cNvPr>
          <p:cNvSpPr/>
          <p:nvPr/>
        </p:nvSpPr>
        <p:spPr>
          <a:xfrm>
            <a:off x="4168775" y="1384935"/>
            <a:ext cx="4239260" cy="4088130"/>
          </a:xfrm>
          <a:prstGeom prst="ellipse">
            <a:avLst/>
          </a:prstGeom>
          <a:noFill/>
          <a:ln w="1047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cs typeface="+mn-ea"/>
              <a:sym typeface="+mn-lt"/>
            </a:endParaRPr>
          </a:p>
        </p:txBody>
      </p:sp>
    </p:spTree>
    <p:extLst>
      <p:ext uri="{BB962C8B-B14F-4D97-AF65-F5344CB8AC3E}">
        <p14:creationId xmlns:p14="http://schemas.microsoft.com/office/powerpoint/2010/main" val="36311523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fltVal val="0"/>
                                          </p:val>
                                        </p:tav>
                                        <p:tav tm="100000">
                                          <p:val>
                                            <p:strVal val="#ppt_w"/>
                                          </p:val>
                                        </p:tav>
                                      </p:tavLst>
                                    </p:anim>
                                    <p:anim calcmode="lin" valueType="num">
                                      <p:cBhvr>
                                        <p:cTn id="8" dur="1000" fill="hold"/>
                                        <p:tgtEl>
                                          <p:spTgt spid="32"/>
                                        </p:tgtEl>
                                        <p:attrNameLst>
                                          <p:attrName>ppt_h</p:attrName>
                                        </p:attrNameLst>
                                      </p:cBhvr>
                                      <p:tavLst>
                                        <p:tav tm="0">
                                          <p:val>
                                            <p:fltVal val="0"/>
                                          </p:val>
                                        </p:tav>
                                        <p:tav tm="100000">
                                          <p:val>
                                            <p:strVal val="#ppt_h"/>
                                          </p:val>
                                        </p:tav>
                                      </p:tavLst>
                                    </p:anim>
                                    <p:anim calcmode="lin" valueType="num">
                                      <p:cBhvr>
                                        <p:cTn id="9" dur="1000" fill="hold"/>
                                        <p:tgtEl>
                                          <p:spTgt spid="32"/>
                                        </p:tgtEl>
                                        <p:attrNameLst>
                                          <p:attrName>style.rotation</p:attrName>
                                        </p:attrNameLst>
                                      </p:cBhvr>
                                      <p:tavLst>
                                        <p:tav tm="0">
                                          <p:val>
                                            <p:fltVal val="90"/>
                                          </p:val>
                                        </p:tav>
                                        <p:tav tm="100000">
                                          <p:val>
                                            <p:fltVal val="0"/>
                                          </p:val>
                                        </p:tav>
                                      </p:tavLst>
                                    </p:anim>
                                    <p:animEffect transition="in" filter="fade">
                                      <p:cBhvr>
                                        <p:cTn id="10" dur="1000"/>
                                        <p:tgtEl>
                                          <p:spTgt spid="32"/>
                                        </p:tgtEl>
                                      </p:cBhvr>
                                    </p:animEffect>
                                  </p:childTnLst>
                                </p:cTn>
                              </p:par>
                            </p:childTnLst>
                          </p:cTn>
                        </p:par>
                        <p:par>
                          <p:cTn id="11" fill="hold">
                            <p:stCondLst>
                              <p:cond delay="1000"/>
                            </p:stCondLst>
                            <p:childTnLst>
                              <p:par>
                                <p:cTn id="12" presetID="14" presetClass="entr" presetSubtype="1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randombar(horizontal)">
                                      <p:cBhvr>
                                        <p:cTn id="14" dur="500"/>
                                        <p:tgtEl>
                                          <p:spTgt spid="35"/>
                                        </p:tgtEl>
                                      </p:cBhvr>
                                    </p:animEffect>
                                  </p:childTnLst>
                                </p:cTn>
                              </p:par>
                            </p:childTnLst>
                          </p:cTn>
                        </p:par>
                        <p:par>
                          <p:cTn id="15" fill="hold">
                            <p:stCondLst>
                              <p:cond delay="1500"/>
                            </p:stCondLst>
                            <p:childTnLst>
                              <p:par>
                                <p:cTn id="16" presetID="16" presetClass="entr" presetSubtype="21" fill="hold" grpId="0" nodeType="after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barn(inVertical)">
                                      <p:cBhvr>
                                        <p:cTn id="18" dur="500"/>
                                        <p:tgtEl>
                                          <p:spTgt spid="33"/>
                                        </p:tgtEl>
                                      </p:cBhvr>
                                    </p:animEffect>
                                  </p:childTnLst>
                                </p:cTn>
                              </p:par>
                            </p:childTnLst>
                          </p:cTn>
                        </p:par>
                        <p:par>
                          <p:cTn id="19" fill="hold">
                            <p:stCondLst>
                              <p:cond delay="2000"/>
                            </p:stCondLst>
                            <p:childTnLst>
                              <p:par>
                                <p:cTn id="20" presetID="22" presetClass="entr" presetSubtype="4" fill="hold" grpId="0" nodeType="after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down)">
                                      <p:cBhvr>
                                        <p:cTn id="2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34" grpId="0"/>
      <p:bldP spid="3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cxnSp>
        <p:nvCxnSpPr>
          <p:cNvPr id="8" name="直接连接符 7">
            <a:extLst>
              <a:ext uri="{FF2B5EF4-FFF2-40B4-BE49-F238E27FC236}">
                <a16:creationId xmlns:a16="http://schemas.microsoft.com/office/drawing/2014/main" id="{8A4857DA-E2C2-4E06-A616-420AADA91EBD}"/>
              </a:ext>
            </a:extLst>
          </p:cNvPr>
          <p:cNvCxnSpPr/>
          <p:nvPr/>
        </p:nvCxnSpPr>
        <p:spPr>
          <a:xfrm>
            <a:off x="4034330" y="3868530"/>
            <a:ext cx="0" cy="1035299"/>
          </a:xfrm>
          <a:prstGeom prst="line">
            <a:avLst/>
          </a:prstGeom>
          <a:ln>
            <a:solidFill>
              <a:srgbClr val="20202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EC5E12FF-788E-4692-B913-97C4ADC1D8C8}"/>
              </a:ext>
            </a:extLst>
          </p:cNvPr>
          <p:cNvSpPr txBox="1"/>
          <p:nvPr/>
        </p:nvSpPr>
        <p:spPr>
          <a:xfrm>
            <a:off x="3399211" y="4965096"/>
            <a:ext cx="1198880" cy="398780"/>
          </a:xfrm>
          <a:prstGeom prst="rect">
            <a:avLst/>
          </a:prstGeom>
          <a:noFill/>
        </p:spPr>
        <p:txBody>
          <a:bodyPr wrap="none" rtlCol="0">
            <a:spAutoFit/>
          </a:bodyPr>
          <a:lstStyle/>
          <a:p>
            <a:r>
              <a:rPr lang="zh-CN" altLang="en-US" sz="2000">
                <a:solidFill>
                  <a:srgbClr val="202022"/>
                </a:solidFill>
                <a:cs typeface="+mn-ea"/>
                <a:sym typeface="+mn-lt"/>
              </a:rPr>
              <a:t>添加文本</a:t>
            </a:r>
          </a:p>
        </p:txBody>
      </p:sp>
      <p:cxnSp>
        <p:nvCxnSpPr>
          <p:cNvPr id="10" name="直接连接符 9">
            <a:extLst>
              <a:ext uri="{FF2B5EF4-FFF2-40B4-BE49-F238E27FC236}">
                <a16:creationId xmlns:a16="http://schemas.microsoft.com/office/drawing/2014/main" id="{06C6DFB5-939A-498B-A119-B84155CB9CEA}"/>
              </a:ext>
            </a:extLst>
          </p:cNvPr>
          <p:cNvCxnSpPr/>
          <p:nvPr/>
        </p:nvCxnSpPr>
        <p:spPr>
          <a:xfrm>
            <a:off x="8057031" y="3868530"/>
            <a:ext cx="0" cy="1035299"/>
          </a:xfrm>
          <a:prstGeom prst="line">
            <a:avLst/>
          </a:prstGeom>
          <a:ln>
            <a:solidFill>
              <a:srgbClr val="20202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B3DCD449-A203-4CEE-8327-5EE234FEA921}"/>
              </a:ext>
            </a:extLst>
          </p:cNvPr>
          <p:cNvSpPr txBox="1"/>
          <p:nvPr/>
        </p:nvSpPr>
        <p:spPr>
          <a:xfrm>
            <a:off x="7421912" y="4965096"/>
            <a:ext cx="1198880" cy="398780"/>
          </a:xfrm>
          <a:prstGeom prst="rect">
            <a:avLst/>
          </a:prstGeom>
          <a:noFill/>
        </p:spPr>
        <p:txBody>
          <a:bodyPr wrap="none" rtlCol="0">
            <a:spAutoFit/>
          </a:bodyPr>
          <a:lstStyle/>
          <a:p>
            <a:r>
              <a:rPr lang="zh-CN" altLang="en-US" sz="2000">
                <a:solidFill>
                  <a:srgbClr val="202022"/>
                </a:solidFill>
                <a:cs typeface="+mn-ea"/>
                <a:sym typeface="+mn-lt"/>
              </a:rPr>
              <a:t>添加文本</a:t>
            </a:r>
          </a:p>
        </p:txBody>
      </p:sp>
      <p:sp>
        <p:nvSpPr>
          <p:cNvPr id="12" name="文本框 11">
            <a:extLst>
              <a:ext uri="{FF2B5EF4-FFF2-40B4-BE49-F238E27FC236}">
                <a16:creationId xmlns:a16="http://schemas.microsoft.com/office/drawing/2014/main" id="{4FADB676-3359-401F-B50D-9A5F619575A5}"/>
              </a:ext>
            </a:extLst>
          </p:cNvPr>
          <p:cNvSpPr txBox="1"/>
          <p:nvPr/>
        </p:nvSpPr>
        <p:spPr>
          <a:xfrm>
            <a:off x="9493498" y="2265437"/>
            <a:ext cx="1198880" cy="398780"/>
          </a:xfrm>
          <a:prstGeom prst="rect">
            <a:avLst/>
          </a:prstGeom>
          <a:noFill/>
        </p:spPr>
        <p:txBody>
          <a:bodyPr wrap="none" rtlCol="0">
            <a:spAutoFit/>
          </a:bodyPr>
          <a:lstStyle/>
          <a:p>
            <a:r>
              <a:rPr lang="zh-CN" altLang="en-US" sz="2000">
                <a:solidFill>
                  <a:srgbClr val="202022"/>
                </a:solidFill>
                <a:cs typeface="+mn-ea"/>
                <a:sym typeface="+mn-lt"/>
              </a:rPr>
              <a:t>添加文本</a:t>
            </a:r>
          </a:p>
        </p:txBody>
      </p:sp>
      <p:sp>
        <p:nvSpPr>
          <p:cNvPr id="13" name="文本框 12">
            <a:extLst>
              <a:ext uri="{FF2B5EF4-FFF2-40B4-BE49-F238E27FC236}">
                <a16:creationId xmlns:a16="http://schemas.microsoft.com/office/drawing/2014/main" id="{E07E9AD9-618C-47C8-B2E5-295FAB605BB1}"/>
              </a:ext>
            </a:extLst>
          </p:cNvPr>
          <p:cNvSpPr txBox="1"/>
          <p:nvPr/>
        </p:nvSpPr>
        <p:spPr>
          <a:xfrm>
            <a:off x="5502764" y="2265437"/>
            <a:ext cx="1198880" cy="398780"/>
          </a:xfrm>
          <a:prstGeom prst="rect">
            <a:avLst/>
          </a:prstGeom>
          <a:noFill/>
        </p:spPr>
        <p:txBody>
          <a:bodyPr wrap="none" rtlCol="0">
            <a:spAutoFit/>
          </a:bodyPr>
          <a:lstStyle/>
          <a:p>
            <a:r>
              <a:rPr lang="zh-CN" altLang="en-US" sz="2000">
                <a:solidFill>
                  <a:srgbClr val="202022"/>
                </a:solidFill>
                <a:cs typeface="+mn-ea"/>
                <a:sym typeface="+mn-lt"/>
              </a:rPr>
              <a:t>添加文本</a:t>
            </a:r>
          </a:p>
        </p:txBody>
      </p:sp>
      <p:grpSp>
        <p:nvGrpSpPr>
          <p:cNvPr id="14" name="组合 13">
            <a:extLst>
              <a:ext uri="{FF2B5EF4-FFF2-40B4-BE49-F238E27FC236}">
                <a16:creationId xmlns:a16="http://schemas.microsoft.com/office/drawing/2014/main" id="{1FA0E111-822E-421E-9BD9-76DF7DC8680A}"/>
              </a:ext>
            </a:extLst>
          </p:cNvPr>
          <p:cNvGrpSpPr/>
          <p:nvPr/>
        </p:nvGrpSpPr>
        <p:grpSpPr>
          <a:xfrm>
            <a:off x="8918750" y="3078029"/>
            <a:ext cx="2394976" cy="1542838"/>
            <a:chOff x="1624574" y="2959894"/>
            <a:chExt cx="3138289" cy="2021679"/>
          </a:xfrm>
          <a:solidFill>
            <a:srgbClr val="27818F"/>
          </a:solidFill>
          <a:effectLst>
            <a:outerShdw blurRad="152400" dist="317500" dir="5400000" sx="90000" sy="-19000" rotWithShape="0">
              <a:prstClr val="black">
                <a:alpha val="15000"/>
              </a:prstClr>
            </a:outerShdw>
          </a:effectLst>
        </p:grpSpPr>
        <p:sp>
          <p:nvSpPr>
            <p:cNvPr id="15" name="燕尾形 41">
              <a:extLst>
                <a:ext uri="{FF2B5EF4-FFF2-40B4-BE49-F238E27FC236}">
                  <a16:creationId xmlns:a16="http://schemas.microsoft.com/office/drawing/2014/main" id="{97100121-6144-42C3-9CBD-A19F3337B192}"/>
                </a:ext>
              </a:extLst>
            </p:cNvPr>
            <p:cNvSpPr/>
            <p:nvPr/>
          </p:nvSpPr>
          <p:spPr>
            <a:xfrm>
              <a:off x="1624574" y="3178628"/>
              <a:ext cx="3092569" cy="1799772"/>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6" name="燕尾形 42">
              <a:extLst>
                <a:ext uri="{FF2B5EF4-FFF2-40B4-BE49-F238E27FC236}">
                  <a16:creationId xmlns:a16="http://schemas.microsoft.com/office/drawing/2014/main" id="{6F5A5570-59CC-4F33-A4F6-BF2DFD6BDCC8}"/>
                </a:ext>
              </a:extLst>
            </p:cNvPr>
            <p:cNvSpPr/>
            <p:nvPr/>
          </p:nvSpPr>
          <p:spPr>
            <a:xfrm>
              <a:off x="1670294" y="2964905"/>
              <a:ext cx="3092569" cy="1799772"/>
            </a:xfrm>
            <a:prstGeom prst="chevron">
              <a:avLst/>
            </a:prstGeom>
            <a:grp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cs typeface="+mn-ea"/>
                <a:sym typeface="+mn-lt"/>
              </a:endParaRPr>
            </a:p>
          </p:txBody>
        </p:sp>
        <p:sp>
          <p:nvSpPr>
            <p:cNvPr id="17" name="任意多边形 43">
              <a:extLst>
                <a:ext uri="{FF2B5EF4-FFF2-40B4-BE49-F238E27FC236}">
                  <a16:creationId xmlns:a16="http://schemas.microsoft.com/office/drawing/2014/main" id="{04BD3EF5-B539-408C-ACD2-AA02B5F99777}"/>
                </a:ext>
              </a:extLst>
            </p:cNvPr>
            <p:cNvSpPr/>
            <p:nvPr/>
          </p:nvSpPr>
          <p:spPr>
            <a:xfrm>
              <a:off x="1626395" y="2959894"/>
              <a:ext cx="945356" cy="1035844"/>
            </a:xfrm>
            <a:custGeom>
              <a:avLst/>
              <a:gdLst>
                <a:gd name="connsiteX0" fmla="*/ 40481 w 942975"/>
                <a:gd name="connsiteY0" fmla="*/ 0 h 907257"/>
                <a:gd name="connsiteX1" fmla="*/ 0 w 942975"/>
                <a:gd name="connsiteY1" fmla="*/ 216694 h 907257"/>
                <a:gd name="connsiteX2" fmla="*/ 697706 w 942975"/>
                <a:gd name="connsiteY2" fmla="*/ 907257 h 907257"/>
                <a:gd name="connsiteX3" fmla="*/ 942975 w 942975"/>
                <a:gd name="connsiteY3" fmla="*/ 902494 h 907257"/>
                <a:gd name="connsiteX4" fmla="*/ 40481 w 942975"/>
                <a:gd name="connsiteY4" fmla="*/ 0 h 907257"/>
                <a:gd name="connsiteX0-1" fmla="*/ 40481 w 942975"/>
                <a:gd name="connsiteY0-2" fmla="*/ 0 h 1026319"/>
                <a:gd name="connsiteX1-3" fmla="*/ 0 w 942975"/>
                <a:gd name="connsiteY1-4" fmla="*/ 216694 h 1026319"/>
                <a:gd name="connsiteX2-5" fmla="*/ 816768 w 942975"/>
                <a:gd name="connsiteY2-6" fmla="*/ 1026319 h 1026319"/>
                <a:gd name="connsiteX3-7" fmla="*/ 942975 w 942975"/>
                <a:gd name="connsiteY3-8" fmla="*/ 902494 h 1026319"/>
                <a:gd name="connsiteX4-9" fmla="*/ 40481 w 942975"/>
                <a:gd name="connsiteY4-10" fmla="*/ 0 h 1026319"/>
                <a:gd name="connsiteX0-11" fmla="*/ 40481 w 942975"/>
                <a:gd name="connsiteY0-12" fmla="*/ 0 h 1033463"/>
                <a:gd name="connsiteX1-13" fmla="*/ 0 w 942975"/>
                <a:gd name="connsiteY1-14" fmla="*/ 216694 h 1033463"/>
                <a:gd name="connsiteX2-15" fmla="*/ 816768 w 942975"/>
                <a:gd name="connsiteY2-16" fmla="*/ 1033463 h 1033463"/>
                <a:gd name="connsiteX3-17" fmla="*/ 942975 w 942975"/>
                <a:gd name="connsiteY3-18" fmla="*/ 902494 h 1033463"/>
                <a:gd name="connsiteX4-19" fmla="*/ 40481 w 942975"/>
                <a:gd name="connsiteY4-20" fmla="*/ 0 h 1033463"/>
                <a:gd name="connsiteX0-21" fmla="*/ 40481 w 942975"/>
                <a:gd name="connsiteY0-22" fmla="*/ 0 h 1031082"/>
                <a:gd name="connsiteX1-23" fmla="*/ 0 w 942975"/>
                <a:gd name="connsiteY1-24" fmla="*/ 216694 h 1031082"/>
                <a:gd name="connsiteX2-25" fmla="*/ 814387 w 942975"/>
                <a:gd name="connsiteY2-26" fmla="*/ 1031082 h 1031082"/>
                <a:gd name="connsiteX3-27" fmla="*/ 942975 w 942975"/>
                <a:gd name="connsiteY3-28" fmla="*/ 902494 h 1031082"/>
                <a:gd name="connsiteX4-29" fmla="*/ 40481 w 942975"/>
                <a:gd name="connsiteY4-30" fmla="*/ 0 h 1031082"/>
                <a:gd name="connsiteX0-31" fmla="*/ 40481 w 916782"/>
                <a:gd name="connsiteY0-32" fmla="*/ 0 h 1031082"/>
                <a:gd name="connsiteX1-33" fmla="*/ 0 w 916782"/>
                <a:gd name="connsiteY1-34" fmla="*/ 216694 h 1031082"/>
                <a:gd name="connsiteX2-35" fmla="*/ 814387 w 916782"/>
                <a:gd name="connsiteY2-36" fmla="*/ 1031082 h 1031082"/>
                <a:gd name="connsiteX3-37" fmla="*/ 916782 w 916782"/>
                <a:gd name="connsiteY3-38" fmla="*/ 902494 h 1031082"/>
                <a:gd name="connsiteX4-39" fmla="*/ 40481 w 916782"/>
                <a:gd name="connsiteY4-40" fmla="*/ 0 h 1031082"/>
                <a:gd name="connsiteX0-41" fmla="*/ 40481 w 942975"/>
                <a:gd name="connsiteY0-42" fmla="*/ 0 h 1031082"/>
                <a:gd name="connsiteX1-43" fmla="*/ 0 w 942975"/>
                <a:gd name="connsiteY1-44" fmla="*/ 216694 h 1031082"/>
                <a:gd name="connsiteX2-45" fmla="*/ 814387 w 942975"/>
                <a:gd name="connsiteY2-46" fmla="*/ 1031082 h 1031082"/>
                <a:gd name="connsiteX3-47" fmla="*/ 942975 w 942975"/>
                <a:gd name="connsiteY3-48" fmla="*/ 907257 h 1031082"/>
                <a:gd name="connsiteX4-49" fmla="*/ 40481 w 942975"/>
                <a:gd name="connsiteY4-50" fmla="*/ 0 h 1031082"/>
                <a:gd name="connsiteX0-51" fmla="*/ 40481 w 945356"/>
                <a:gd name="connsiteY0-52" fmla="*/ 0 h 1031082"/>
                <a:gd name="connsiteX1-53" fmla="*/ 0 w 945356"/>
                <a:gd name="connsiteY1-54" fmla="*/ 216694 h 1031082"/>
                <a:gd name="connsiteX2-55" fmla="*/ 814387 w 945356"/>
                <a:gd name="connsiteY2-56" fmla="*/ 1031082 h 1031082"/>
                <a:gd name="connsiteX3-57" fmla="*/ 945356 w 945356"/>
                <a:gd name="connsiteY3-58" fmla="*/ 904875 h 1031082"/>
                <a:gd name="connsiteX4-59" fmla="*/ 40481 w 945356"/>
                <a:gd name="connsiteY4-60" fmla="*/ 0 h 1031082"/>
                <a:gd name="connsiteX0-61" fmla="*/ 38100 w 945356"/>
                <a:gd name="connsiteY0-62" fmla="*/ 0 h 1035844"/>
                <a:gd name="connsiteX1-63" fmla="*/ 0 w 945356"/>
                <a:gd name="connsiteY1-64" fmla="*/ 221456 h 1035844"/>
                <a:gd name="connsiteX2-65" fmla="*/ 814387 w 945356"/>
                <a:gd name="connsiteY2-66" fmla="*/ 1035844 h 1035844"/>
                <a:gd name="connsiteX3-67" fmla="*/ 945356 w 945356"/>
                <a:gd name="connsiteY3-68" fmla="*/ 909637 h 1035844"/>
                <a:gd name="connsiteX4-69" fmla="*/ 38100 w 945356"/>
                <a:gd name="connsiteY4-70" fmla="*/ 0 h 10358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5356" h="1035844">
                  <a:moveTo>
                    <a:pt x="38100" y="0"/>
                  </a:moveTo>
                  <a:lnTo>
                    <a:pt x="0" y="221456"/>
                  </a:lnTo>
                  <a:lnTo>
                    <a:pt x="814387" y="1035844"/>
                  </a:lnTo>
                  <a:lnTo>
                    <a:pt x="945356" y="909637"/>
                  </a:lnTo>
                  <a:lnTo>
                    <a:pt x="38100" y="0"/>
                  </a:lnTo>
                  <a:close/>
                </a:path>
              </a:pathLst>
            </a:custGeom>
            <a:grp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平行四边形 17">
              <a:extLst>
                <a:ext uri="{FF2B5EF4-FFF2-40B4-BE49-F238E27FC236}">
                  <a16:creationId xmlns:a16="http://schemas.microsoft.com/office/drawing/2014/main" id="{EF81D4E7-D401-4F9E-A129-A7727C2DAF8C}"/>
                </a:ext>
              </a:extLst>
            </p:cNvPr>
            <p:cNvSpPr/>
            <p:nvPr/>
          </p:nvSpPr>
          <p:spPr>
            <a:xfrm>
              <a:off x="1624574" y="4764677"/>
              <a:ext cx="2235432" cy="213723"/>
            </a:xfrm>
            <a:prstGeom prst="parallelogram">
              <a:avLst>
                <a:gd name="adj" fmla="val 21658"/>
              </a:avLst>
            </a:prstGeom>
            <a:grp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任意多边形 45">
              <a:extLst>
                <a:ext uri="{FF2B5EF4-FFF2-40B4-BE49-F238E27FC236}">
                  <a16:creationId xmlns:a16="http://schemas.microsoft.com/office/drawing/2014/main" id="{4982E663-958D-4428-853E-D45897C4BBE5}"/>
                </a:ext>
              </a:extLst>
            </p:cNvPr>
            <p:cNvSpPr/>
            <p:nvPr/>
          </p:nvSpPr>
          <p:spPr>
            <a:xfrm>
              <a:off x="3812382" y="3864768"/>
              <a:ext cx="945356" cy="1116805"/>
            </a:xfrm>
            <a:custGeom>
              <a:avLst/>
              <a:gdLst>
                <a:gd name="connsiteX0" fmla="*/ 42862 w 940594"/>
                <a:gd name="connsiteY0" fmla="*/ 895350 h 1109662"/>
                <a:gd name="connsiteX1" fmla="*/ 0 w 940594"/>
                <a:gd name="connsiteY1" fmla="*/ 1109662 h 1109662"/>
                <a:gd name="connsiteX2" fmla="*/ 897731 w 940594"/>
                <a:gd name="connsiteY2" fmla="*/ 214312 h 1109662"/>
                <a:gd name="connsiteX3" fmla="*/ 940594 w 940594"/>
                <a:gd name="connsiteY3" fmla="*/ 0 h 1109662"/>
                <a:gd name="connsiteX4" fmla="*/ 42862 w 940594"/>
                <a:gd name="connsiteY4" fmla="*/ 895350 h 1109662"/>
                <a:gd name="connsiteX0-1" fmla="*/ 42862 w 940594"/>
                <a:gd name="connsiteY0-2" fmla="*/ 895350 h 1116806"/>
                <a:gd name="connsiteX1-3" fmla="*/ 0 w 940594"/>
                <a:gd name="connsiteY1-4" fmla="*/ 1116806 h 1116806"/>
                <a:gd name="connsiteX2-5" fmla="*/ 897731 w 940594"/>
                <a:gd name="connsiteY2-6" fmla="*/ 214312 h 1116806"/>
                <a:gd name="connsiteX3-7" fmla="*/ 940594 w 940594"/>
                <a:gd name="connsiteY3-8" fmla="*/ 0 h 1116806"/>
                <a:gd name="connsiteX4-9" fmla="*/ 42862 w 940594"/>
                <a:gd name="connsiteY4-10" fmla="*/ 895350 h 1116806"/>
                <a:gd name="connsiteX0-11" fmla="*/ 42862 w 940594"/>
                <a:gd name="connsiteY0-12" fmla="*/ 895350 h 1116806"/>
                <a:gd name="connsiteX1-13" fmla="*/ 0 w 940594"/>
                <a:gd name="connsiteY1-14" fmla="*/ 1116806 h 1116806"/>
                <a:gd name="connsiteX2-15" fmla="*/ 900112 w 940594"/>
                <a:gd name="connsiteY2-16" fmla="*/ 219074 h 1116806"/>
                <a:gd name="connsiteX3-17" fmla="*/ 940594 w 940594"/>
                <a:gd name="connsiteY3-18" fmla="*/ 0 h 1116806"/>
                <a:gd name="connsiteX4-19" fmla="*/ 42862 w 940594"/>
                <a:gd name="connsiteY4-20" fmla="*/ 895350 h 1116806"/>
                <a:gd name="connsiteX0-21" fmla="*/ 42862 w 940594"/>
                <a:gd name="connsiteY0-22" fmla="*/ 902493 h 1116806"/>
                <a:gd name="connsiteX1-23" fmla="*/ 0 w 940594"/>
                <a:gd name="connsiteY1-24" fmla="*/ 1116806 h 1116806"/>
                <a:gd name="connsiteX2-25" fmla="*/ 900112 w 940594"/>
                <a:gd name="connsiteY2-26" fmla="*/ 219074 h 1116806"/>
                <a:gd name="connsiteX3-27" fmla="*/ 940594 w 940594"/>
                <a:gd name="connsiteY3-28" fmla="*/ 0 h 1116806"/>
                <a:gd name="connsiteX4-29" fmla="*/ 42862 w 940594"/>
                <a:gd name="connsiteY4-30" fmla="*/ 902493 h 1116806"/>
                <a:gd name="connsiteX0-31" fmla="*/ 47624 w 945356"/>
                <a:gd name="connsiteY0-32" fmla="*/ 902493 h 1121568"/>
                <a:gd name="connsiteX1-33" fmla="*/ 0 w 945356"/>
                <a:gd name="connsiteY1-34" fmla="*/ 1121568 h 1121568"/>
                <a:gd name="connsiteX2-35" fmla="*/ 904874 w 945356"/>
                <a:gd name="connsiteY2-36" fmla="*/ 219074 h 1121568"/>
                <a:gd name="connsiteX3-37" fmla="*/ 945356 w 945356"/>
                <a:gd name="connsiteY3-38" fmla="*/ 0 h 1121568"/>
                <a:gd name="connsiteX4-39" fmla="*/ 47624 w 945356"/>
                <a:gd name="connsiteY4-40" fmla="*/ 902493 h 1121568"/>
                <a:gd name="connsiteX0-41" fmla="*/ 47624 w 945356"/>
                <a:gd name="connsiteY0-42" fmla="*/ 902493 h 1116805"/>
                <a:gd name="connsiteX1-43" fmla="*/ 0 w 945356"/>
                <a:gd name="connsiteY1-44" fmla="*/ 1116805 h 1116805"/>
                <a:gd name="connsiteX2-45" fmla="*/ 904874 w 945356"/>
                <a:gd name="connsiteY2-46" fmla="*/ 219074 h 1116805"/>
                <a:gd name="connsiteX3-47" fmla="*/ 945356 w 945356"/>
                <a:gd name="connsiteY3-48" fmla="*/ 0 h 1116805"/>
                <a:gd name="connsiteX4-49" fmla="*/ 47624 w 945356"/>
                <a:gd name="connsiteY4-50" fmla="*/ 902493 h 111680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5356" h="1116805">
                  <a:moveTo>
                    <a:pt x="47624" y="902493"/>
                  </a:moveTo>
                  <a:lnTo>
                    <a:pt x="0" y="1116805"/>
                  </a:lnTo>
                  <a:lnTo>
                    <a:pt x="904874" y="219074"/>
                  </a:lnTo>
                  <a:lnTo>
                    <a:pt x="945356" y="0"/>
                  </a:lnTo>
                  <a:lnTo>
                    <a:pt x="47624" y="902493"/>
                  </a:lnTo>
                  <a:close/>
                </a:path>
              </a:pathLst>
            </a:custGeom>
            <a:grp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燕尾形 16">
              <a:extLst>
                <a:ext uri="{FF2B5EF4-FFF2-40B4-BE49-F238E27FC236}">
                  <a16:creationId xmlns:a16="http://schemas.microsoft.com/office/drawing/2014/main" id="{7759E9AD-E26E-4EE8-AF59-BAB4266AB9FA}"/>
                </a:ext>
              </a:extLst>
            </p:cNvPr>
            <p:cNvSpPr/>
            <p:nvPr/>
          </p:nvSpPr>
          <p:spPr>
            <a:xfrm>
              <a:off x="1662453" y="2964905"/>
              <a:ext cx="2168068" cy="1764517"/>
            </a:xfrm>
            <a:custGeom>
              <a:avLst/>
              <a:gdLst/>
              <a:ahLst/>
              <a:cxnLst/>
              <a:rect l="l" t="t" r="r" b="b"/>
              <a:pathLst>
                <a:path w="2168068" h="1764517">
                  <a:moveTo>
                    <a:pt x="0" y="0"/>
                  </a:moveTo>
                  <a:lnTo>
                    <a:pt x="2168068" y="0"/>
                  </a:lnTo>
                  <a:cubicBezTo>
                    <a:pt x="1744785" y="785730"/>
                    <a:pt x="982439" y="1417222"/>
                    <a:pt x="35255" y="1764517"/>
                  </a:cubicBezTo>
                  <a:lnTo>
                    <a:pt x="899886" y="899886"/>
                  </a:lnTo>
                  <a:close/>
                </a:path>
              </a:pathLst>
            </a:custGeom>
            <a:grp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cs typeface="+mn-ea"/>
                <a:sym typeface="+mn-lt"/>
              </a:endParaRPr>
            </a:p>
          </p:txBody>
        </p:sp>
      </p:grpSp>
      <p:grpSp>
        <p:nvGrpSpPr>
          <p:cNvPr id="24" name="组合 23">
            <a:extLst>
              <a:ext uri="{FF2B5EF4-FFF2-40B4-BE49-F238E27FC236}">
                <a16:creationId xmlns:a16="http://schemas.microsoft.com/office/drawing/2014/main" id="{3178D867-127D-4453-AD79-299C0D8F7191}"/>
              </a:ext>
            </a:extLst>
          </p:cNvPr>
          <p:cNvGrpSpPr/>
          <p:nvPr/>
        </p:nvGrpSpPr>
        <p:grpSpPr>
          <a:xfrm>
            <a:off x="6908122" y="3078029"/>
            <a:ext cx="2394976" cy="1542838"/>
            <a:chOff x="1624574" y="2959894"/>
            <a:chExt cx="3138289" cy="2021679"/>
          </a:xfrm>
          <a:effectLst>
            <a:outerShdw blurRad="152400" dist="317500" dir="5400000" sx="90000" sy="-19000" rotWithShape="0">
              <a:prstClr val="black">
                <a:alpha val="15000"/>
              </a:prstClr>
            </a:outerShdw>
          </a:effectLst>
        </p:grpSpPr>
        <p:sp>
          <p:nvSpPr>
            <p:cNvPr id="25" name="燕尾形 20">
              <a:extLst>
                <a:ext uri="{FF2B5EF4-FFF2-40B4-BE49-F238E27FC236}">
                  <a16:creationId xmlns:a16="http://schemas.microsoft.com/office/drawing/2014/main" id="{79F3EDC9-083F-47DF-B8EA-8469E6D7E446}"/>
                </a:ext>
              </a:extLst>
            </p:cNvPr>
            <p:cNvSpPr/>
            <p:nvPr/>
          </p:nvSpPr>
          <p:spPr>
            <a:xfrm>
              <a:off x="1624574" y="3178628"/>
              <a:ext cx="3092569" cy="1799772"/>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6" name="燕尾形 21">
              <a:extLst>
                <a:ext uri="{FF2B5EF4-FFF2-40B4-BE49-F238E27FC236}">
                  <a16:creationId xmlns:a16="http://schemas.microsoft.com/office/drawing/2014/main" id="{B445634C-BFCE-4094-B950-83DDBB9DA0A7}"/>
                </a:ext>
              </a:extLst>
            </p:cNvPr>
            <p:cNvSpPr/>
            <p:nvPr/>
          </p:nvSpPr>
          <p:spPr>
            <a:xfrm>
              <a:off x="1670294" y="2964905"/>
              <a:ext cx="3092569" cy="1799772"/>
            </a:xfrm>
            <a:prstGeom prst="chevron">
              <a:avLst/>
            </a:prstGeom>
            <a:solidFill>
              <a:srgbClr val="B2D1A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7" name="任意多边形 22">
              <a:extLst>
                <a:ext uri="{FF2B5EF4-FFF2-40B4-BE49-F238E27FC236}">
                  <a16:creationId xmlns:a16="http://schemas.microsoft.com/office/drawing/2014/main" id="{8751229F-4E46-4CA0-BB96-34E37639F7BB}"/>
                </a:ext>
              </a:extLst>
            </p:cNvPr>
            <p:cNvSpPr/>
            <p:nvPr/>
          </p:nvSpPr>
          <p:spPr>
            <a:xfrm>
              <a:off x="1626395" y="2959894"/>
              <a:ext cx="945356" cy="1035844"/>
            </a:xfrm>
            <a:custGeom>
              <a:avLst/>
              <a:gdLst>
                <a:gd name="connsiteX0" fmla="*/ 40481 w 942975"/>
                <a:gd name="connsiteY0" fmla="*/ 0 h 907257"/>
                <a:gd name="connsiteX1" fmla="*/ 0 w 942975"/>
                <a:gd name="connsiteY1" fmla="*/ 216694 h 907257"/>
                <a:gd name="connsiteX2" fmla="*/ 697706 w 942975"/>
                <a:gd name="connsiteY2" fmla="*/ 907257 h 907257"/>
                <a:gd name="connsiteX3" fmla="*/ 942975 w 942975"/>
                <a:gd name="connsiteY3" fmla="*/ 902494 h 907257"/>
                <a:gd name="connsiteX4" fmla="*/ 40481 w 942975"/>
                <a:gd name="connsiteY4" fmla="*/ 0 h 907257"/>
                <a:gd name="connsiteX0-1" fmla="*/ 40481 w 942975"/>
                <a:gd name="connsiteY0-2" fmla="*/ 0 h 1026319"/>
                <a:gd name="connsiteX1-3" fmla="*/ 0 w 942975"/>
                <a:gd name="connsiteY1-4" fmla="*/ 216694 h 1026319"/>
                <a:gd name="connsiteX2-5" fmla="*/ 816768 w 942975"/>
                <a:gd name="connsiteY2-6" fmla="*/ 1026319 h 1026319"/>
                <a:gd name="connsiteX3-7" fmla="*/ 942975 w 942975"/>
                <a:gd name="connsiteY3-8" fmla="*/ 902494 h 1026319"/>
                <a:gd name="connsiteX4-9" fmla="*/ 40481 w 942975"/>
                <a:gd name="connsiteY4-10" fmla="*/ 0 h 1026319"/>
                <a:gd name="connsiteX0-11" fmla="*/ 40481 w 942975"/>
                <a:gd name="connsiteY0-12" fmla="*/ 0 h 1033463"/>
                <a:gd name="connsiteX1-13" fmla="*/ 0 w 942975"/>
                <a:gd name="connsiteY1-14" fmla="*/ 216694 h 1033463"/>
                <a:gd name="connsiteX2-15" fmla="*/ 816768 w 942975"/>
                <a:gd name="connsiteY2-16" fmla="*/ 1033463 h 1033463"/>
                <a:gd name="connsiteX3-17" fmla="*/ 942975 w 942975"/>
                <a:gd name="connsiteY3-18" fmla="*/ 902494 h 1033463"/>
                <a:gd name="connsiteX4-19" fmla="*/ 40481 w 942975"/>
                <a:gd name="connsiteY4-20" fmla="*/ 0 h 1033463"/>
                <a:gd name="connsiteX0-21" fmla="*/ 40481 w 942975"/>
                <a:gd name="connsiteY0-22" fmla="*/ 0 h 1031082"/>
                <a:gd name="connsiteX1-23" fmla="*/ 0 w 942975"/>
                <a:gd name="connsiteY1-24" fmla="*/ 216694 h 1031082"/>
                <a:gd name="connsiteX2-25" fmla="*/ 814387 w 942975"/>
                <a:gd name="connsiteY2-26" fmla="*/ 1031082 h 1031082"/>
                <a:gd name="connsiteX3-27" fmla="*/ 942975 w 942975"/>
                <a:gd name="connsiteY3-28" fmla="*/ 902494 h 1031082"/>
                <a:gd name="connsiteX4-29" fmla="*/ 40481 w 942975"/>
                <a:gd name="connsiteY4-30" fmla="*/ 0 h 1031082"/>
                <a:gd name="connsiteX0-31" fmla="*/ 40481 w 916782"/>
                <a:gd name="connsiteY0-32" fmla="*/ 0 h 1031082"/>
                <a:gd name="connsiteX1-33" fmla="*/ 0 w 916782"/>
                <a:gd name="connsiteY1-34" fmla="*/ 216694 h 1031082"/>
                <a:gd name="connsiteX2-35" fmla="*/ 814387 w 916782"/>
                <a:gd name="connsiteY2-36" fmla="*/ 1031082 h 1031082"/>
                <a:gd name="connsiteX3-37" fmla="*/ 916782 w 916782"/>
                <a:gd name="connsiteY3-38" fmla="*/ 902494 h 1031082"/>
                <a:gd name="connsiteX4-39" fmla="*/ 40481 w 916782"/>
                <a:gd name="connsiteY4-40" fmla="*/ 0 h 1031082"/>
                <a:gd name="connsiteX0-41" fmla="*/ 40481 w 942975"/>
                <a:gd name="connsiteY0-42" fmla="*/ 0 h 1031082"/>
                <a:gd name="connsiteX1-43" fmla="*/ 0 w 942975"/>
                <a:gd name="connsiteY1-44" fmla="*/ 216694 h 1031082"/>
                <a:gd name="connsiteX2-45" fmla="*/ 814387 w 942975"/>
                <a:gd name="connsiteY2-46" fmla="*/ 1031082 h 1031082"/>
                <a:gd name="connsiteX3-47" fmla="*/ 942975 w 942975"/>
                <a:gd name="connsiteY3-48" fmla="*/ 907257 h 1031082"/>
                <a:gd name="connsiteX4-49" fmla="*/ 40481 w 942975"/>
                <a:gd name="connsiteY4-50" fmla="*/ 0 h 1031082"/>
                <a:gd name="connsiteX0-51" fmla="*/ 40481 w 945356"/>
                <a:gd name="connsiteY0-52" fmla="*/ 0 h 1031082"/>
                <a:gd name="connsiteX1-53" fmla="*/ 0 w 945356"/>
                <a:gd name="connsiteY1-54" fmla="*/ 216694 h 1031082"/>
                <a:gd name="connsiteX2-55" fmla="*/ 814387 w 945356"/>
                <a:gd name="connsiteY2-56" fmla="*/ 1031082 h 1031082"/>
                <a:gd name="connsiteX3-57" fmla="*/ 945356 w 945356"/>
                <a:gd name="connsiteY3-58" fmla="*/ 904875 h 1031082"/>
                <a:gd name="connsiteX4-59" fmla="*/ 40481 w 945356"/>
                <a:gd name="connsiteY4-60" fmla="*/ 0 h 1031082"/>
                <a:gd name="connsiteX0-61" fmla="*/ 38100 w 945356"/>
                <a:gd name="connsiteY0-62" fmla="*/ 0 h 1035844"/>
                <a:gd name="connsiteX1-63" fmla="*/ 0 w 945356"/>
                <a:gd name="connsiteY1-64" fmla="*/ 221456 h 1035844"/>
                <a:gd name="connsiteX2-65" fmla="*/ 814387 w 945356"/>
                <a:gd name="connsiteY2-66" fmla="*/ 1035844 h 1035844"/>
                <a:gd name="connsiteX3-67" fmla="*/ 945356 w 945356"/>
                <a:gd name="connsiteY3-68" fmla="*/ 909637 h 1035844"/>
                <a:gd name="connsiteX4-69" fmla="*/ 38100 w 945356"/>
                <a:gd name="connsiteY4-70" fmla="*/ 0 h 10358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5356" h="1035844">
                  <a:moveTo>
                    <a:pt x="38100" y="0"/>
                  </a:moveTo>
                  <a:lnTo>
                    <a:pt x="0" y="221456"/>
                  </a:lnTo>
                  <a:lnTo>
                    <a:pt x="814387" y="1035844"/>
                  </a:lnTo>
                  <a:lnTo>
                    <a:pt x="945356" y="909637"/>
                  </a:lnTo>
                  <a:lnTo>
                    <a:pt x="38100" y="0"/>
                  </a:lnTo>
                  <a:close/>
                </a:path>
              </a:pathLst>
            </a:custGeom>
            <a:solidFill>
              <a:srgbClr val="B2D1A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平行四边形 27">
              <a:extLst>
                <a:ext uri="{FF2B5EF4-FFF2-40B4-BE49-F238E27FC236}">
                  <a16:creationId xmlns:a16="http://schemas.microsoft.com/office/drawing/2014/main" id="{297054A1-E796-4F1F-A299-2366203AB36A}"/>
                </a:ext>
              </a:extLst>
            </p:cNvPr>
            <p:cNvSpPr/>
            <p:nvPr/>
          </p:nvSpPr>
          <p:spPr>
            <a:xfrm>
              <a:off x="1624574" y="4767173"/>
              <a:ext cx="2235432" cy="213723"/>
            </a:xfrm>
            <a:prstGeom prst="parallelogram">
              <a:avLst>
                <a:gd name="adj" fmla="val 21658"/>
              </a:avLst>
            </a:prstGeom>
            <a:solidFill>
              <a:srgbClr val="B2D1A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任意多边形 24">
              <a:extLst>
                <a:ext uri="{FF2B5EF4-FFF2-40B4-BE49-F238E27FC236}">
                  <a16:creationId xmlns:a16="http://schemas.microsoft.com/office/drawing/2014/main" id="{E15E1103-FD7F-49B2-B7B4-552F86B9EB8A}"/>
                </a:ext>
              </a:extLst>
            </p:cNvPr>
            <p:cNvSpPr/>
            <p:nvPr/>
          </p:nvSpPr>
          <p:spPr>
            <a:xfrm>
              <a:off x="3812382" y="3864768"/>
              <a:ext cx="945356" cy="1116805"/>
            </a:xfrm>
            <a:custGeom>
              <a:avLst/>
              <a:gdLst>
                <a:gd name="connsiteX0" fmla="*/ 42862 w 940594"/>
                <a:gd name="connsiteY0" fmla="*/ 895350 h 1109662"/>
                <a:gd name="connsiteX1" fmla="*/ 0 w 940594"/>
                <a:gd name="connsiteY1" fmla="*/ 1109662 h 1109662"/>
                <a:gd name="connsiteX2" fmla="*/ 897731 w 940594"/>
                <a:gd name="connsiteY2" fmla="*/ 214312 h 1109662"/>
                <a:gd name="connsiteX3" fmla="*/ 940594 w 940594"/>
                <a:gd name="connsiteY3" fmla="*/ 0 h 1109662"/>
                <a:gd name="connsiteX4" fmla="*/ 42862 w 940594"/>
                <a:gd name="connsiteY4" fmla="*/ 895350 h 1109662"/>
                <a:gd name="connsiteX0-1" fmla="*/ 42862 w 940594"/>
                <a:gd name="connsiteY0-2" fmla="*/ 895350 h 1116806"/>
                <a:gd name="connsiteX1-3" fmla="*/ 0 w 940594"/>
                <a:gd name="connsiteY1-4" fmla="*/ 1116806 h 1116806"/>
                <a:gd name="connsiteX2-5" fmla="*/ 897731 w 940594"/>
                <a:gd name="connsiteY2-6" fmla="*/ 214312 h 1116806"/>
                <a:gd name="connsiteX3-7" fmla="*/ 940594 w 940594"/>
                <a:gd name="connsiteY3-8" fmla="*/ 0 h 1116806"/>
                <a:gd name="connsiteX4-9" fmla="*/ 42862 w 940594"/>
                <a:gd name="connsiteY4-10" fmla="*/ 895350 h 1116806"/>
                <a:gd name="connsiteX0-11" fmla="*/ 42862 w 940594"/>
                <a:gd name="connsiteY0-12" fmla="*/ 895350 h 1116806"/>
                <a:gd name="connsiteX1-13" fmla="*/ 0 w 940594"/>
                <a:gd name="connsiteY1-14" fmla="*/ 1116806 h 1116806"/>
                <a:gd name="connsiteX2-15" fmla="*/ 900112 w 940594"/>
                <a:gd name="connsiteY2-16" fmla="*/ 219074 h 1116806"/>
                <a:gd name="connsiteX3-17" fmla="*/ 940594 w 940594"/>
                <a:gd name="connsiteY3-18" fmla="*/ 0 h 1116806"/>
                <a:gd name="connsiteX4-19" fmla="*/ 42862 w 940594"/>
                <a:gd name="connsiteY4-20" fmla="*/ 895350 h 1116806"/>
                <a:gd name="connsiteX0-21" fmla="*/ 42862 w 940594"/>
                <a:gd name="connsiteY0-22" fmla="*/ 902493 h 1116806"/>
                <a:gd name="connsiteX1-23" fmla="*/ 0 w 940594"/>
                <a:gd name="connsiteY1-24" fmla="*/ 1116806 h 1116806"/>
                <a:gd name="connsiteX2-25" fmla="*/ 900112 w 940594"/>
                <a:gd name="connsiteY2-26" fmla="*/ 219074 h 1116806"/>
                <a:gd name="connsiteX3-27" fmla="*/ 940594 w 940594"/>
                <a:gd name="connsiteY3-28" fmla="*/ 0 h 1116806"/>
                <a:gd name="connsiteX4-29" fmla="*/ 42862 w 940594"/>
                <a:gd name="connsiteY4-30" fmla="*/ 902493 h 1116806"/>
                <a:gd name="connsiteX0-31" fmla="*/ 47624 w 945356"/>
                <a:gd name="connsiteY0-32" fmla="*/ 902493 h 1121568"/>
                <a:gd name="connsiteX1-33" fmla="*/ 0 w 945356"/>
                <a:gd name="connsiteY1-34" fmla="*/ 1121568 h 1121568"/>
                <a:gd name="connsiteX2-35" fmla="*/ 904874 w 945356"/>
                <a:gd name="connsiteY2-36" fmla="*/ 219074 h 1121568"/>
                <a:gd name="connsiteX3-37" fmla="*/ 945356 w 945356"/>
                <a:gd name="connsiteY3-38" fmla="*/ 0 h 1121568"/>
                <a:gd name="connsiteX4-39" fmla="*/ 47624 w 945356"/>
                <a:gd name="connsiteY4-40" fmla="*/ 902493 h 1121568"/>
                <a:gd name="connsiteX0-41" fmla="*/ 47624 w 945356"/>
                <a:gd name="connsiteY0-42" fmla="*/ 902493 h 1116805"/>
                <a:gd name="connsiteX1-43" fmla="*/ 0 w 945356"/>
                <a:gd name="connsiteY1-44" fmla="*/ 1116805 h 1116805"/>
                <a:gd name="connsiteX2-45" fmla="*/ 904874 w 945356"/>
                <a:gd name="connsiteY2-46" fmla="*/ 219074 h 1116805"/>
                <a:gd name="connsiteX3-47" fmla="*/ 945356 w 945356"/>
                <a:gd name="connsiteY3-48" fmla="*/ 0 h 1116805"/>
                <a:gd name="connsiteX4-49" fmla="*/ 47624 w 945356"/>
                <a:gd name="connsiteY4-50" fmla="*/ 902493 h 111680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5356" h="1116805">
                  <a:moveTo>
                    <a:pt x="47624" y="902493"/>
                  </a:moveTo>
                  <a:lnTo>
                    <a:pt x="0" y="1116805"/>
                  </a:lnTo>
                  <a:lnTo>
                    <a:pt x="904874" y="219074"/>
                  </a:lnTo>
                  <a:lnTo>
                    <a:pt x="945356" y="0"/>
                  </a:lnTo>
                  <a:lnTo>
                    <a:pt x="47624" y="902493"/>
                  </a:lnTo>
                  <a:close/>
                </a:path>
              </a:pathLst>
            </a:custGeom>
            <a:solidFill>
              <a:srgbClr val="B2D1A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燕尾形 16">
              <a:extLst>
                <a:ext uri="{FF2B5EF4-FFF2-40B4-BE49-F238E27FC236}">
                  <a16:creationId xmlns:a16="http://schemas.microsoft.com/office/drawing/2014/main" id="{43163C43-D813-462E-915B-60D19FE6E03C}"/>
                </a:ext>
              </a:extLst>
            </p:cNvPr>
            <p:cNvSpPr/>
            <p:nvPr/>
          </p:nvSpPr>
          <p:spPr>
            <a:xfrm>
              <a:off x="1662453" y="2964905"/>
              <a:ext cx="2168068" cy="1764517"/>
            </a:xfrm>
            <a:custGeom>
              <a:avLst/>
              <a:gdLst/>
              <a:ahLst/>
              <a:cxnLst/>
              <a:rect l="l" t="t" r="r" b="b"/>
              <a:pathLst>
                <a:path w="2168068" h="1764517">
                  <a:moveTo>
                    <a:pt x="0" y="0"/>
                  </a:moveTo>
                  <a:lnTo>
                    <a:pt x="2168068" y="0"/>
                  </a:lnTo>
                  <a:cubicBezTo>
                    <a:pt x="1744785" y="785730"/>
                    <a:pt x="982439" y="1417222"/>
                    <a:pt x="35255" y="1764517"/>
                  </a:cubicBezTo>
                  <a:lnTo>
                    <a:pt x="899886" y="899886"/>
                  </a:lnTo>
                  <a:close/>
                </a:path>
              </a:pathLst>
            </a:custGeom>
            <a:gradFill>
              <a:gsLst>
                <a:gs pos="98000">
                  <a:schemeClr val="bg1">
                    <a:alpha val="88000"/>
                  </a:schemeClr>
                </a:gs>
                <a:gs pos="29000">
                  <a:schemeClr val="bg1">
                    <a:alpha val="14000"/>
                  </a:schemeClr>
                </a:gs>
              </a:gsLst>
              <a:lin ang="2700000" scaled="1"/>
            </a:gra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31" name="组合 30">
            <a:extLst>
              <a:ext uri="{FF2B5EF4-FFF2-40B4-BE49-F238E27FC236}">
                <a16:creationId xmlns:a16="http://schemas.microsoft.com/office/drawing/2014/main" id="{94B8EEF0-604E-4BB0-A08D-E970260AD726}"/>
              </a:ext>
            </a:extLst>
          </p:cNvPr>
          <p:cNvGrpSpPr/>
          <p:nvPr/>
        </p:nvGrpSpPr>
        <p:grpSpPr>
          <a:xfrm>
            <a:off x="4936075" y="3078029"/>
            <a:ext cx="2394976" cy="1542838"/>
            <a:chOff x="1624574" y="2959894"/>
            <a:chExt cx="3138289" cy="2021679"/>
          </a:xfrm>
          <a:effectLst>
            <a:outerShdw blurRad="152400" dist="317500" dir="5400000" sx="90000" sy="-19000" rotWithShape="0">
              <a:prstClr val="black">
                <a:alpha val="15000"/>
              </a:prstClr>
            </a:outerShdw>
          </a:effectLst>
        </p:grpSpPr>
        <p:sp>
          <p:nvSpPr>
            <p:cNvPr id="32" name="燕尾形 27">
              <a:extLst>
                <a:ext uri="{FF2B5EF4-FFF2-40B4-BE49-F238E27FC236}">
                  <a16:creationId xmlns:a16="http://schemas.microsoft.com/office/drawing/2014/main" id="{78CBD6F2-F00A-427F-AE7A-BC8C426EE609}"/>
                </a:ext>
              </a:extLst>
            </p:cNvPr>
            <p:cNvSpPr/>
            <p:nvPr/>
          </p:nvSpPr>
          <p:spPr>
            <a:xfrm>
              <a:off x="1624574" y="3178628"/>
              <a:ext cx="3092569" cy="1799772"/>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3" name="燕尾形 28">
              <a:extLst>
                <a:ext uri="{FF2B5EF4-FFF2-40B4-BE49-F238E27FC236}">
                  <a16:creationId xmlns:a16="http://schemas.microsoft.com/office/drawing/2014/main" id="{8A55044B-40AA-4594-A10A-24866C2DD84C}"/>
                </a:ext>
              </a:extLst>
            </p:cNvPr>
            <p:cNvSpPr/>
            <p:nvPr/>
          </p:nvSpPr>
          <p:spPr>
            <a:xfrm>
              <a:off x="1670294" y="2964905"/>
              <a:ext cx="3092569" cy="1799772"/>
            </a:xfrm>
            <a:prstGeom prst="chevron">
              <a:avLst/>
            </a:prstGeom>
            <a:solidFill>
              <a:srgbClr val="27818F"/>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4" name="任意多边形 29">
              <a:extLst>
                <a:ext uri="{FF2B5EF4-FFF2-40B4-BE49-F238E27FC236}">
                  <a16:creationId xmlns:a16="http://schemas.microsoft.com/office/drawing/2014/main" id="{1C933217-853F-4970-9709-D5F7EB2B4978}"/>
                </a:ext>
              </a:extLst>
            </p:cNvPr>
            <p:cNvSpPr/>
            <p:nvPr/>
          </p:nvSpPr>
          <p:spPr>
            <a:xfrm>
              <a:off x="1626395" y="2959894"/>
              <a:ext cx="945356" cy="1035844"/>
            </a:xfrm>
            <a:custGeom>
              <a:avLst/>
              <a:gdLst>
                <a:gd name="connsiteX0" fmla="*/ 40481 w 942975"/>
                <a:gd name="connsiteY0" fmla="*/ 0 h 907257"/>
                <a:gd name="connsiteX1" fmla="*/ 0 w 942975"/>
                <a:gd name="connsiteY1" fmla="*/ 216694 h 907257"/>
                <a:gd name="connsiteX2" fmla="*/ 697706 w 942975"/>
                <a:gd name="connsiteY2" fmla="*/ 907257 h 907257"/>
                <a:gd name="connsiteX3" fmla="*/ 942975 w 942975"/>
                <a:gd name="connsiteY3" fmla="*/ 902494 h 907257"/>
                <a:gd name="connsiteX4" fmla="*/ 40481 w 942975"/>
                <a:gd name="connsiteY4" fmla="*/ 0 h 907257"/>
                <a:gd name="connsiteX0-1" fmla="*/ 40481 w 942975"/>
                <a:gd name="connsiteY0-2" fmla="*/ 0 h 1026319"/>
                <a:gd name="connsiteX1-3" fmla="*/ 0 w 942975"/>
                <a:gd name="connsiteY1-4" fmla="*/ 216694 h 1026319"/>
                <a:gd name="connsiteX2-5" fmla="*/ 816768 w 942975"/>
                <a:gd name="connsiteY2-6" fmla="*/ 1026319 h 1026319"/>
                <a:gd name="connsiteX3-7" fmla="*/ 942975 w 942975"/>
                <a:gd name="connsiteY3-8" fmla="*/ 902494 h 1026319"/>
                <a:gd name="connsiteX4-9" fmla="*/ 40481 w 942975"/>
                <a:gd name="connsiteY4-10" fmla="*/ 0 h 1026319"/>
                <a:gd name="connsiteX0-11" fmla="*/ 40481 w 942975"/>
                <a:gd name="connsiteY0-12" fmla="*/ 0 h 1033463"/>
                <a:gd name="connsiteX1-13" fmla="*/ 0 w 942975"/>
                <a:gd name="connsiteY1-14" fmla="*/ 216694 h 1033463"/>
                <a:gd name="connsiteX2-15" fmla="*/ 816768 w 942975"/>
                <a:gd name="connsiteY2-16" fmla="*/ 1033463 h 1033463"/>
                <a:gd name="connsiteX3-17" fmla="*/ 942975 w 942975"/>
                <a:gd name="connsiteY3-18" fmla="*/ 902494 h 1033463"/>
                <a:gd name="connsiteX4-19" fmla="*/ 40481 w 942975"/>
                <a:gd name="connsiteY4-20" fmla="*/ 0 h 1033463"/>
                <a:gd name="connsiteX0-21" fmla="*/ 40481 w 942975"/>
                <a:gd name="connsiteY0-22" fmla="*/ 0 h 1031082"/>
                <a:gd name="connsiteX1-23" fmla="*/ 0 w 942975"/>
                <a:gd name="connsiteY1-24" fmla="*/ 216694 h 1031082"/>
                <a:gd name="connsiteX2-25" fmla="*/ 814387 w 942975"/>
                <a:gd name="connsiteY2-26" fmla="*/ 1031082 h 1031082"/>
                <a:gd name="connsiteX3-27" fmla="*/ 942975 w 942975"/>
                <a:gd name="connsiteY3-28" fmla="*/ 902494 h 1031082"/>
                <a:gd name="connsiteX4-29" fmla="*/ 40481 w 942975"/>
                <a:gd name="connsiteY4-30" fmla="*/ 0 h 1031082"/>
                <a:gd name="connsiteX0-31" fmla="*/ 40481 w 916782"/>
                <a:gd name="connsiteY0-32" fmla="*/ 0 h 1031082"/>
                <a:gd name="connsiteX1-33" fmla="*/ 0 w 916782"/>
                <a:gd name="connsiteY1-34" fmla="*/ 216694 h 1031082"/>
                <a:gd name="connsiteX2-35" fmla="*/ 814387 w 916782"/>
                <a:gd name="connsiteY2-36" fmla="*/ 1031082 h 1031082"/>
                <a:gd name="connsiteX3-37" fmla="*/ 916782 w 916782"/>
                <a:gd name="connsiteY3-38" fmla="*/ 902494 h 1031082"/>
                <a:gd name="connsiteX4-39" fmla="*/ 40481 w 916782"/>
                <a:gd name="connsiteY4-40" fmla="*/ 0 h 1031082"/>
                <a:gd name="connsiteX0-41" fmla="*/ 40481 w 942975"/>
                <a:gd name="connsiteY0-42" fmla="*/ 0 h 1031082"/>
                <a:gd name="connsiteX1-43" fmla="*/ 0 w 942975"/>
                <a:gd name="connsiteY1-44" fmla="*/ 216694 h 1031082"/>
                <a:gd name="connsiteX2-45" fmla="*/ 814387 w 942975"/>
                <a:gd name="connsiteY2-46" fmla="*/ 1031082 h 1031082"/>
                <a:gd name="connsiteX3-47" fmla="*/ 942975 w 942975"/>
                <a:gd name="connsiteY3-48" fmla="*/ 907257 h 1031082"/>
                <a:gd name="connsiteX4-49" fmla="*/ 40481 w 942975"/>
                <a:gd name="connsiteY4-50" fmla="*/ 0 h 1031082"/>
                <a:gd name="connsiteX0-51" fmla="*/ 40481 w 945356"/>
                <a:gd name="connsiteY0-52" fmla="*/ 0 h 1031082"/>
                <a:gd name="connsiteX1-53" fmla="*/ 0 w 945356"/>
                <a:gd name="connsiteY1-54" fmla="*/ 216694 h 1031082"/>
                <a:gd name="connsiteX2-55" fmla="*/ 814387 w 945356"/>
                <a:gd name="connsiteY2-56" fmla="*/ 1031082 h 1031082"/>
                <a:gd name="connsiteX3-57" fmla="*/ 945356 w 945356"/>
                <a:gd name="connsiteY3-58" fmla="*/ 904875 h 1031082"/>
                <a:gd name="connsiteX4-59" fmla="*/ 40481 w 945356"/>
                <a:gd name="connsiteY4-60" fmla="*/ 0 h 1031082"/>
                <a:gd name="connsiteX0-61" fmla="*/ 38100 w 945356"/>
                <a:gd name="connsiteY0-62" fmla="*/ 0 h 1035844"/>
                <a:gd name="connsiteX1-63" fmla="*/ 0 w 945356"/>
                <a:gd name="connsiteY1-64" fmla="*/ 221456 h 1035844"/>
                <a:gd name="connsiteX2-65" fmla="*/ 814387 w 945356"/>
                <a:gd name="connsiteY2-66" fmla="*/ 1035844 h 1035844"/>
                <a:gd name="connsiteX3-67" fmla="*/ 945356 w 945356"/>
                <a:gd name="connsiteY3-68" fmla="*/ 909637 h 1035844"/>
                <a:gd name="connsiteX4-69" fmla="*/ 38100 w 945356"/>
                <a:gd name="connsiteY4-70" fmla="*/ 0 h 10358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5356" h="1035844">
                  <a:moveTo>
                    <a:pt x="38100" y="0"/>
                  </a:moveTo>
                  <a:lnTo>
                    <a:pt x="0" y="221456"/>
                  </a:lnTo>
                  <a:lnTo>
                    <a:pt x="814387" y="1035844"/>
                  </a:lnTo>
                  <a:lnTo>
                    <a:pt x="945356" y="909637"/>
                  </a:lnTo>
                  <a:lnTo>
                    <a:pt x="38100" y="0"/>
                  </a:lnTo>
                  <a:close/>
                </a:path>
              </a:pathLst>
            </a:custGeom>
            <a:solidFill>
              <a:srgbClr val="27818F"/>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平行四边形 34">
              <a:extLst>
                <a:ext uri="{FF2B5EF4-FFF2-40B4-BE49-F238E27FC236}">
                  <a16:creationId xmlns:a16="http://schemas.microsoft.com/office/drawing/2014/main" id="{BA66F54A-DA2F-4D11-A673-5CE466952C9F}"/>
                </a:ext>
              </a:extLst>
            </p:cNvPr>
            <p:cNvSpPr/>
            <p:nvPr/>
          </p:nvSpPr>
          <p:spPr>
            <a:xfrm>
              <a:off x="1624574" y="4764677"/>
              <a:ext cx="2235432" cy="213723"/>
            </a:xfrm>
            <a:prstGeom prst="parallelogram">
              <a:avLst>
                <a:gd name="adj" fmla="val 21658"/>
              </a:avLst>
            </a:prstGeom>
            <a:solidFill>
              <a:srgbClr val="27818F"/>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任意多边形 31">
              <a:extLst>
                <a:ext uri="{FF2B5EF4-FFF2-40B4-BE49-F238E27FC236}">
                  <a16:creationId xmlns:a16="http://schemas.microsoft.com/office/drawing/2014/main" id="{B6F3FEC9-F259-47E2-B26C-2849D07C9D6C}"/>
                </a:ext>
              </a:extLst>
            </p:cNvPr>
            <p:cNvSpPr/>
            <p:nvPr/>
          </p:nvSpPr>
          <p:spPr>
            <a:xfrm>
              <a:off x="3812382" y="3864768"/>
              <a:ext cx="945356" cy="1116805"/>
            </a:xfrm>
            <a:custGeom>
              <a:avLst/>
              <a:gdLst>
                <a:gd name="connsiteX0" fmla="*/ 42862 w 940594"/>
                <a:gd name="connsiteY0" fmla="*/ 895350 h 1109662"/>
                <a:gd name="connsiteX1" fmla="*/ 0 w 940594"/>
                <a:gd name="connsiteY1" fmla="*/ 1109662 h 1109662"/>
                <a:gd name="connsiteX2" fmla="*/ 897731 w 940594"/>
                <a:gd name="connsiteY2" fmla="*/ 214312 h 1109662"/>
                <a:gd name="connsiteX3" fmla="*/ 940594 w 940594"/>
                <a:gd name="connsiteY3" fmla="*/ 0 h 1109662"/>
                <a:gd name="connsiteX4" fmla="*/ 42862 w 940594"/>
                <a:gd name="connsiteY4" fmla="*/ 895350 h 1109662"/>
                <a:gd name="connsiteX0-1" fmla="*/ 42862 w 940594"/>
                <a:gd name="connsiteY0-2" fmla="*/ 895350 h 1116806"/>
                <a:gd name="connsiteX1-3" fmla="*/ 0 w 940594"/>
                <a:gd name="connsiteY1-4" fmla="*/ 1116806 h 1116806"/>
                <a:gd name="connsiteX2-5" fmla="*/ 897731 w 940594"/>
                <a:gd name="connsiteY2-6" fmla="*/ 214312 h 1116806"/>
                <a:gd name="connsiteX3-7" fmla="*/ 940594 w 940594"/>
                <a:gd name="connsiteY3-8" fmla="*/ 0 h 1116806"/>
                <a:gd name="connsiteX4-9" fmla="*/ 42862 w 940594"/>
                <a:gd name="connsiteY4-10" fmla="*/ 895350 h 1116806"/>
                <a:gd name="connsiteX0-11" fmla="*/ 42862 w 940594"/>
                <a:gd name="connsiteY0-12" fmla="*/ 895350 h 1116806"/>
                <a:gd name="connsiteX1-13" fmla="*/ 0 w 940594"/>
                <a:gd name="connsiteY1-14" fmla="*/ 1116806 h 1116806"/>
                <a:gd name="connsiteX2-15" fmla="*/ 900112 w 940594"/>
                <a:gd name="connsiteY2-16" fmla="*/ 219074 h 1116806"/>
                <a:gd name="connsiteX3-17" fmla="*/ 940594 w 940594"/>
                <a:gd name="connsiteY3-18" fmla="*/ 0 h 1116806"/>
                <a:gd name="connsiteX4-19" fmla="*/ 42862 w 940594"/>
                <a:gd name="connsiteY4-20" fmla="*/ 895350 h 1116806"/>
                <a:gd name="connsiteX0-21" fmla="*/ 42862 w 940594"/>
                <a:gd name="connsiteY0-22" fmla="*/ 902493 h 1116806"/>
                <a:gd name="connsiteX1-23" fmla="*/ 0 w 940594"/>
                <a:gd name="connsiteY1-24" fmla="*/ 1116806 h 1116806"/>
                <a:gd name="connsiteX2-25" fmla="*/ 900112 w 940594"/>
                <a:gd name="connsiteY2-26" fmla="*/ 219074 h 1116806"/>
                <a:gd name="connsiteX3-27" fmla="*/ 940594 w 940594"/>
                <a:gd name="connsiteY3-28" fmla="*/ 0 h 1116806"/>
                <a:gd name="connsiteX4-29" fmla="*/ 42862 w 940594"/>
                <a:gd name="connsiteY4-30" fmla="*/ 902493 h 1116806"/>
                <a:gd name="connsiteX0-31" fmla="*/ 47624 w 945356"/>
                <a:gd name="connsiteY0-32" fmla="*/ 902493 h 1121568"/>
                <a:gd name="connsiteX1-33" fmla="*/ 0 w 945356"/>
                <a:gd name="connsiteY1-34" fmla="*/ 1121568 h 1121568"/>
                <a:gd name="connsiteX2-35" fmla="*/ 904874 w 945356"/>
                <a:gd name="connsiteY2-36" fmla="*/ 219074 h 1121568"/>
                <a:gd name="connsiteX3-37" fmla="*/ 945356 w 945356"/>
                <a:gd name="connsiteY3-38" fmla="*/ 0 h 1121568"/>
                <a:gd name="connsiteX4-39" fmla="*/ 47624 w 945356"/>
                <a:gd name="connsiteY4-40" fmla="*/ 902493 h 1121568"/>
                <a:gd name="connsiteX0-41" fmla="*/ 47624 w 945356"/>
                <a:gd name="connsiteY0-42" fmla="*/ 902493 h 1116805"/>
                <a:gd name="connsiteX1-43" fmla="*/ 0 w 945356"/>
                <a:gd name="connsiteY1-44" fmla="*/ 1116805 h 1116805"/>
                <a:gd name="connsiteX2-45" fmla="*/ 904874 w 945356"/>
                <a:gd name="connsiteY2-46" fmla="*/ 219074 h 1116805"/>
                <a:gd name="connsiteX3-47" fmla="*/ 945356 w 945356"/>
                <a:gd name="connsiteY3-48" fmla="*/ 0 h 1116805"/>
                <a:gd name="connsiteX4-49" fmla="*/ 47624 w 945356"/>
                <a:gd name="connsiteY4-50" fmla="*/ 902493 h 111680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5356" h="1116805">
                  <a:moveTo>
                    <a:pt x="47624" y="902493"/>
                  </a:moveTo>
                  <a:lnTo>
                    <a:pt x="0" y="1116805"/>
                  </a:lnTo>
                  <a:lnTo>
                    <a:pt x="904874" y="219074"/>
                  </a:lnTo>
                  <a:lnTo>
                    <a:pt x="945356" y="0"/>
                  </a:lnTo>
                  <a:lnTo>
                    <a:pt x="47624" y="902493"/>
                  </a:lnTo>
                  <a:close/>
                </a:path>
              </a:pathLst>
            </a:custGeom>
            <a:solidFill>
              <a:srgbClr val="27818F"/>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燕尾形 16">
              <a:extLst>
                <a:ext uri="{FF2B5EF4-FFF2-40B4-BE49-F238E27FC236}">
                  <a16:creationId xmlns:a16="http://schemas.microsoft.com/office/drawing/2014/main" id="{F136FA70-3AEB-44EF-9817-BA694F43D469}"/>
                </a:ext>
              </a:extLst>
            </p:cNvPr>
            <p:cNvSpPr/>
            <p:nvPr/>
          </p:nvSpPr>
          <p:spPr>
            <a:xfrm>
              <a:off x="1662453" y="2964905"/>
              <a:ext cx="2168068" cy="1764517"/>
            </a:xfrm>
            <a:custGeom>
              <a:avLst/>
              <a:gdLst/>
              <a:ahLst/>
              <a:cxnLst/>
              <a:rect l="l" t="t" r="r" b="b"/>
              <a:pathLst>
                <a:path w="2168068" h="1764517">
                  <a:moveTo>
                    <a:pt x="0" y="0"/>
                  </a:moveTo>
                  <a:lnTo>
                    <a:pt x="2168068" y="0"/>
                  </a:lnTo>
                  <a:cubicBezTo>
                    <a:pt x="1744785" y="785730"/>
                    <a:pt x="982439" y="1417222"/>
                    <a:pt x="35255" y="1764517"/>
                  </a:cubicBezTo>
                  <a:lnTo>
                    <a:pt x="899886" y="899886"/>
                  </a:lnTo>
                  <a:close/>
                </a:path>
              </a:pathLst>
            </a:custGeom>
            <a:gradFill>
              <a:gsLst>
                <a:gs pos="98000">
                  <a:schemeClr val="bg1">
                    <a:alpha val="88000"/>
                  </a:schemeClr>
                </a:gs>
                <a:gs pos="29000">
                  <a:schemeClr val="bg1">
                    <a:alpha val="14000"/>
                  </a:schemeClr>
                </a:gs>
              </a:gsLst>
              <a:lin ang="2700000" scaled="1"/>
            </a:gra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38" name="组合 37">
            <a:extLst>
              <a:ext uri="{FF2B5EF4-FFF2-40B4-BE49-F238E27FC236}">
                <a16:creationId xmlns:a16="http://schemas.microsoft.com/office/drawing/2014/main" id="{7D535827-8D87-49F7-B1C9-13A65EB2BDF0}"/>
              </a:ext>
            </a:extLst>
          </p:cNvPr>
          <p:cNvGrpSpPr/>
          <p:nvPr/>
        </p:nvGrpSpPr>
        <p:grpSpPr>
          <a:xfrm>
            <a:off x="2945613" y="3078029"/>
            <a:ext cx="2394976" cy="1542838"/>
            <a:chOff x="1624574" y="2959894"/>
            <a:chExt cx="3138289" cy="2021679"/>
          </a:xfrm>
          <a:effectLst>
            <a:outerShdw blurRad="152400" dist="317500" dir="5400000" sx="90000" sy="-19000" rotWithShape="0">
              <a:prstClr val="black">
                <a:alpha val="15000"/>
              </a:prstClr>
            </a:outerShdw>
          </a:effectLst>
        </p:grpSpPr>
        <p:sp>
          <p:nvSpPr>
            <p:cNvPr id="39" name="燕尾形 34">
              <a:extLst>
                <a:ext uri="{FF2B5EF4-FFF2-40B4-BE49-F238E27FC236}">
                  <a16:creationId xmlns:a16="http://schemas.microsoft.com/office/drawing/2014/main" id="{9E956246-15F2-4FA1-8C2E-608CA8D057B4}"/>
                </a:ext>
              </a:extLst>
            </p:cNvPr>
            <p:cNvSpPr/>
            <p:nvPr/>
          </p:nvSpPr>
          <p:spPr>
            <a:xfrm>
              <a:off x="1624574" y="3178628"/>
              <a:ext cx="3092569" cy="1799772"/>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40" name="燕尾形 35">
              <a:extLst>
                <a:ext uri="{FF2B5EF4-FFF2-40B4-BE49-F238E27FC236}">
                  <a16:creationId xmlns:a16="http://schemas.microsoft.com/office/drawing/2014/main" id="{5E1D6C88-9F39-4C52-8254-B30D5DDD0FB3}"/>
                </a:ext>
              </a:extLst>
            </p:cNvPr>
            <p:cNvSpPr/>
            <p:nvPr/>
          </p:nvSpPr>
          <p:spPr>
            <a:xfrm>
              <a:off x="1670294" y="2964905"/>
              <a:ext cx="3092569" cy="1799772"/>
            </a:xfrm>
            <a:prstGeom prst="chevron">
              <a:avLst/>
            </a:prstGeom>
            <a:solidFill>
              <a:srgbClr val="B2D1A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41" name="任意多边形 36">
              <a:extLst>
                <a:ext uri="{FF2B5EF4-FFF2-40B4-BE49-F238E27FC236}">
                  <a16:creationId xmlns:a16="http://schemas.microsoft.com/office/drawing/2014/main" id="{322DCEAE-A094-4604-945D-0EF71A91BAA4}"/>
                </a:ext>
              </a:extLst>
            </p:cNvPr>
            <p:cNvSpPr/>
            <p:nvPr/>
          </p:nvSpPr>
          <p:spPr>
            <a:xfrm>
              <a:off x="1626395" y="2959894"/>
              <a:ext cx="945356" cy="1035844"/>
            </a:xfrm>
            <a:custGeom>
              <a:avLst/>
              <a:gdLst>
                <a:gd name="connsiteX0" fmla="*/ 40481 w 942975"/>
                <a:gd name="connsiteY0" fmla="*/ 0 h 907257"/>
                <a:gd name="connsiteX1" fmla="*/ 0 w 942975"/>
                <a:gd name="connsiteY1" fmla="*/ 216694 h 907257"/>
                <a:gd name="connsiteX2" fmla="*/ 697706 w 942975"/>
                <a:gd name="connsiteY2" fmla="*/ 907257 h 907257"/>
                <a:gd name="connsiteX3" fmla="*/ 942975 w 942975"/>
                <a:gd name="connsiteY3" fmla="*/ 902494 h 907257"/>
                <a:gd name="connsiteX4" fmla="*/ 40481 w 942975"/>
                <a:gd name="connsiteY4" fmla="*/ 0 h 907257"/>
                <a:gd name="connsiteX0-1" fmla="*/ 40481 w 942975"/>
                <a:gd name="connsiteY0-2" fmla="*/ 0 h 1026319"/>
                <a:gd name="connsiteX1-3" fmla="*/ 0 w 942975"/>
                <a:gd name="connsiteY1-4" fmla="*/ 216694 h 1026319"/>
                <a:gd name="connsiteX2-5" fmla="*/ 816768 w 942975"/>
                <a:gd name="connsiteY2-6" fmla="*/ 1026319 h 1026319"/>
                <a:gd name="connsiteX3-7" fmla="*/ 942975 w 942975"/>
                <a:gd name="connsiteY3-8" fmla="*/ 902494 h 1026319"/>
                <a:gd name="connsiteX4-9" fmla="*/ 40481 w 942975"/>
                <a:gd name="connsiteY4-10" fmla="*/ 0 h 1026319"/>
                <a:gd name="connsiteX0-11" fmla="*/ 40481 w 942975"/>
                <a:gd name="connsiteY0-12" fmla="*/ 0 h 1033463"/>
                <a:gd name="connsiteX1-13" fmla="*/ 0 w 942975"/>
                <a:gd name="connsiteY1-14" fmla="*/ 216694 h 1033463"/>
                <a:gd name="connsiteX2-15" fmla="*/ 816768 w 942975"/>
                <a:gd name="connsiteY2-16" fmla="*/ 1033463 h 1033463"/>
                <a:gd name="connsiteX3-17" fmla="*/ 942975 w 942975"/>
                <a:gd name="connsiteY3-18" fmla="*/ 902494 h 1033463"/>
                <a:gd name="connsiteX4-19" fmla="*/ 40481 w 942975"/>
                <a:gd name="connsiteY4-20" fmla="*/ 0 h 1033463"/>
                <a:gd name="connsiteX0-21" fmla="*/ 40481 w 942975"/>
                <a:gd name="connsiteY0-22" fmla="*/ 0 h 1031082"/>
                <a:gd name="connsiteX1-23" fmla="*/ 0 w 942975"/>
                <a:gd name="connsiteY1-24" fmla="*/ 216694 h 1031082"/>
                <a:gd name="connsiteX2-25" fmla="*/ 814387 w 942975"/>
                <a:gd name="connsiteY2-26" fmla="*/ 1031082 h 1031082"/>
                <a:gd name="connsiteX3-27" fmla="*/ 942975 w 942975"/>
                <a:gd name="connsiteY3-28" fmla="*/ 902494 h 1031082"/>
                <a:gd name="connsiteX4-29" fmla="*/ 40481 w 942975"/>
                <a:gd name="connsiteY4-30" fmla="*/ 0 h 1031082"/>
                <a:gd name="connsiteX0-31" fmla="*/ 40481 w 916782"/>
                <a:gd name="connsiteY0-32" fmla="*/ 0 h 1031082"/>
                <a:gd name="connsiteX1-33" fmla="*/ 0 w 916782"/>
                <a:gd name="connsiteY1-34" fmla="*/ 216694 h 1031082"/>
                <a:gd name="connsiteX2-35" fmla="*/ 814387 w 916782"/>
                <a:gd name="connsiteY2-36" fmla="*/ 1031082 h 1031082"/>
                <a:gd name="connsiteX3-37" fmla="*/ 916782 w 916782"/>
                <a:gd name="connsiteY3-38" fmla="*/ 902494 h 1031082"/>
                <a:gd name="connsiteX4-39" fmla="*/ 40481 w 916782"/>
                <a:gd name="connsiteY4-40" fmla="*/ 0 h 1031082"/>
                <a:gd name="connsiteX0-41" fmla="*/ 40481 w 942975"/>
                <a:gd name="connsiteY0-42" fmla="*/ 0 h 1031082"/>
                <a:gd name="connsiteX1-43" fmla="*/ 0 w 942975"/>
                <a:gd name="connsiteY1-44" fmla="*/ 216694 h 1031082"/>
                <a:gd name="connsiteX2-45" fmla="*/ 814387 w 942975"/>
                <a:gd name="connsiteY2-46" fmla="*/ 1031082 h 1031082"/>
                <a:gd name="connsiteX3-47" fmla="*/ 942975 w 942975"/>
                <a:gd name="connsiteY3-48" fmla="*/ 907257 h 1031082"/>
                <a:gd name="connsiteX4-49" fmla="*/ 40481 w 942975"/>
                <a:gd name="connsiteY4-50" fmla="*/ 0 h 1031082"/>
                <a:gd name="connsiteX0-51" fmla="*/ 40481 w 945356"/>
                <a:gd name="connsiteY0-52" fmla="*/ 0 h 1031082"/>
                <a:gd name="connsiteX1-53" fmla="*/ 0 w 945356"/>
                <a:gd name="connsiteY1-54" fmla="*/ 216694 h 1031082"/>
                <a:gd name="connsiteX2-55" fmla="*/ 814387 w 945356"/>
                <a:gd name="connsiteY2-56" fmla="*/ 1031082 h 1031082"/>
                <a:gd name="connsiteX3-57" fmla="*/ 945356 w 945356"/>
                <a:gd name="connsiteY3-58" fmla="*/ 904875 h 1031082"/>
                <a:gd name="connsiteX4-59" fmla="*/ 40481 w 945356"/>
                <a:gd name="connsiteY4-60" fmla="*/ 0 h 1031082"/>
                <a:gd name="connsiteX0-61" fmla="*/ 38100 w 945356"/>
                <a:gd name="connsiteY0-62" fmla="*/ 0 h 1035844"/>
                <a:gd name="connsiteX1-63" fmla="*/ 0 w 945356"/>
                <a:gd name="connsiteY1-64" fmla="*/ 221456 h 1035844"/>
                <a:gd name="connsiteX2-65" fmla="*/ 814387 w 945356"/>
                <a:gd name="connsiteY2-66" fmla="*/ 1035844 h 1035844"/>
                <a:gd name="connsiteX3-67" fmla="*/ 945356 w 945356"/>
                <a:gd name="connsiteY3-68" fmla="*/ 909637 h 1035844"/>
                <a:gd name="connsiteX4-69" fmla="*/ 38100 w 945356"/>
                <a:gd name="connsiteY4-70" fmla="*/ 0 h 10358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5356" h="1035844">
                  <a:moveTo>
                    <a:pt x="38100" y="0"/>
                  </a:moveTo>
                  <a:lnTo>
                    <a:pt x="0" y="221456"/>
                  </a:lnTo>
                  <a:lnTo>
                    <a:pt x="814387" y="1035844"/>
                  </a:lnTo>
                  <a:lnTo>
                    <a:pt x="945356" y="909637"/>
                  </a:lnTo>
                  <a:lnTo>
                    <a:pt x="38100" y="0"/>
                  </a:lnTo>
                  <a:close/>
                </a:path>
              </a:pathLst>
            </a:custGeom>
            <a:solidFill>
              <a:srgbClr val="B2D1A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平行四边形 41">
              <a:extLst>
                <a:ext uri="{FF2B5EF4-FFF2-40B4-BE49-F238E27FC236}">
                  <a16:creationId xmlns:a16="http://schemas.microsoft.com/office/drawing/2014/main" id="{B12CED85-D34B-4580-B369-B5C9CFEED85C}"/>
                </a:ext>
              </a:extLst>
            </p:cNvPr>
            <p:cNvSpPr/>
            <p:nvPr/>
          </p:nvSpPr>
          <p:spPr>
            <a:xfrm>
              <a:off x="1624574" y="4764677"/>
              <a:ext cx="2235432" cy="213723"/>
            </a:xfrm>
            <a:prstGeom prst="parallelogram">
              <a:avLst>
                <a:gd name="adj" fmla="val 21658"/>
              </a:avLst>
            </a:prstGeom>
            <a:solidFill>
              <a:srgbClr val="B2D1A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任意多边形 38">
              <a:extLst>
                <a:ext uri="{FF2B5EF4-FFF2-40B4-BE49-F238E27FC236}">
                  <a16:creationId xmlns:a16="http://schemas.microsoft.com/office/drawing/2014/main" id="{19EFC117-CF52-4F13-BCF5-603722BAC024}"/>
                </a:ext>
              </a:extLst>
            </p:cNvPr>
            <p:cNvSpPr/>
            <p:nvPr/>
          </p:nvSpPr>
          <p:spPr>
            <a:xfrm>
              <a:off x="3812382" y="3864768"/>
              <a:ext cx="945356" cy="1116805"/>
            </a:xfrm>
            <a:custGeom>
              <a:avLst/>
              <a:gdLst>
                <a:gd name="connsiteX0" fmla="*/ 42862 w 940594"/>
                <a:gd name="connsiteY0" fmla="*/ 895350 h 1109662"/>
                <a:gd name="connsiteX1" fmla="*/ 0 w 940594"/>
                <a:gd name="connsiteY1" fmla="*/ 1109662 h 1109662"/>
                <a:gd name="connsiteX2" fmla="*/ 897731 w 940594"/>
                <a:gd name="connsiteY2" fmla="*/ 214312 h 1109662"/>
                <a:gd name="connsiteX3" fmla="*/ 940594 w 940594"/>
                <a:gd name="connsiteY3" fmla="*/ 0 h 1109662"/>
                <a:gd name="connsiteX4" fmla="*/ 42862 w 940594"/>
                <a:gd name="connsiteY4" fmla="*/ 895350 h 1109662"/>
                <a:gd name="connsiteX0-1" fmla="*/ 42862 w 940594"/>
                <a:gd name="connsiteY0-2" fmla="*/ 895350 h 1116806"/>
                <a:gd name="connsiteX1-3" fmla="*/ 0 w 940594"/>
                <a:gd name="connsiteY1-4" fmla="*/ 1116806 h 1116806"/>
                <a:gd name="connsiteX2-5" fmla="*/ 897731 w 940594"/>
                <a:gd name="connsiteY2-6" fmla="*/ 214312 h 1116806"/>
                <a:gd name="connsiteX3-7" fmla="*/ 940594 w 940594"/>
                <a:gd name="connsiteY3-8" fmla="*/ 0 h 1116806"/>
                <a:gd name="connsiteX4-9" fmla="*/ 42862 w 940594"/>
                <a:gd name="connsiteY4-10" fmla="*/ 895350 h 1116806"/>
                <a:gd name="connsiteX0-11" fmla="*/ 42862 w 940594"/>
                <a:gd name="connsiteY0-12" fmla="*/ 895350 h 1116806"/>
                <a:gd name="connsiteX1-13" fmla="*/ 0 w 940594"/>
                <a:gd name="connsiteY1-14" fmla="*/ 1116806 h 1116806"/>
                <a:gd name="connsiteX2-15" fmla="*/ 900112 w 940594"/>
                <a:gd name="connsiteY2-16" fmla="*/ 219074 h 1116806"/>
                <a:gd name="connsiteX3-17" fmla="*/ 940594 w 940594"/>
                <a:gd name="connsiteY3-18" fmla="*/ 0 h 1116806"/>
                <a:gd name="connsiteX4-19" fmla="*/ 42862 w 940594"/>
                <a:gd name="connsiteY4-20" fmla="*/ 895350 h 1116806"/>
                <a:gd name="connsiteX0-21" fmla="*/ 42862 w 940594"/>
                <a:gd name="connsiteY0-22" fmla="*/ 902493 h 1116806"/>
                <a:gd name="connsiteX1-23" fmla="*/ 0 w 940594"/>
                <a:gd name="connsiteY1-24" fmla="*/ 1116806 h 1116806"/>
                <a:gd name="connsiteX2-25" fmla="*/ 900112 w 940594"/>
                <a:gd name="connsiteY2-26" fmla="*/ 219074 h 1116806"/>
                <a:gd name="connsiteX3-27" fmla="*/ 940594 w 940594"/>
                <a:gd name="connsiteY3-28" fmla="*/ 0 h 1116806"/>
                <a:gd name="connsiteX4-29" fmla="*/ 42862 w 940594"/>
                <a:gd name="connsiteY4-30" fmla="*/ 902493 h 1116806"/>
                <a:gd name="connsiteX0-31" fmla="*/ 47624 w 945356"/>
                <a:gd name="connsiteY0-32" fmla="*/ 902493 h 1121568"/>
                <a:gd name="connsiteX1-33" fmla="*/ 0 w 945356"/>
                <a:gd name="connsiteY1-34" fmla="*/ 1121568 h 1121568"/>
                <a:gd name="connsiteX2-35" fmla="*/ 904874 w 945356"/>
                <a:gd name="connsiteY2-36" fmla="*/ 219074 h 1121568"/>
                <a:gd name="connsiteX3-37" fmla="*/ 945356 w 945356"/>
                <a:gd name="connsiteY3-38" fmla="*/ 0 h 1121568"/>
                <a:gd name="connsiteX4-39" fmla="*/ 47624 w 945356"/>
                <a:gd name="connsiteY4-40" fmla="*/ 902493 h 1121568"/>
                <a:gd name="connsiteX0-41" fmla="*/ 47624 w 945356"/>
                <a:gd name="connsiteY0-42" fmla="*/ 902493 h 1116805"/>
                <a:gd name="connsiteX1-43" fmla="*/ 0 w 945356"/>
                <a:gd name="connsiteY1-44" fmla="*/ 1116805 h 1116805"/>
                <a:gd name="connsiteX2-45" fmla="*/ 904874 w 945356"/>
                <a:gd name="connsiteY2-46" fmla="*/ 219074 h 1116805"/>
                <a:gd name="connsiteX3-47" fmla="*/ 945356 w 945356"/>
                <a:gd name="connsiteY3-48" fmla="*/ 0 h 1116805"/>
                <a:gd name="connsiteX4-49" fmla="*/ 47624 w 945356"/>
                <a:gd name="connsiteY4-50" fmla="*/ 902493 h 111680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5356" h="1116805">
                  <a:moveTo>
                    <a:pt x="47624" y="902493"/>
                  </a:moveTo>
                  <a:lnTo>
                    <a:pt x="0" y="1116805"/>
                  </a:lnTo>
                  <a:lnTo>
                    <a:pt x="904874" y="219074"/>
                  </a:lnTo>
                  <a:lnTo>
                    <a:pt x="945356" y="0"/>
                  </a:lnTo>
                  <a:lnTo>
                    <a:pt x="47624" y="902493"/>
                  </a:lnTo>
                  <a:close/>
                </a:path>
              </a:pathLst>
            </a:custGeom>
            <a:solidFill>
              <a:srgbClr val="B2D1A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燕尾形 16">
              <a:extLst>
                <a:ext uri="{FF2B5EF4-FFF2-40B4-BE49-F238E27FC236}">
                  <a16:creationId xmlns:a16="http://schemas.microsoft.com/office/drawing/2014/main" id="{AC35CA49-AD33-4702-8077-383FD5B6D0A6}"/>
                </a:ext>
              </a:extLst>
            </p:cNvPr>
            <p:cNvSpPr/>
            <p:nvPr/>
          </p:nvSpPr>
          <p:spPr>
            <a:xfrm>
              <a:off x="1662453" y="2964905"/>
              <a:ext cx="2168068" cy="1764517"/>
            </a:xfrm>
            <a:custGeom>
              <a:avLst/>
              <a:gdLst/>
              <a:ahLst/>
              <a:cxnLst/>
              <a:rect l="l" t="t" r="r" b="b"/>
              <a:pathLst>
                <a:path w="2168068" h="1764517">
                  <a:moveTo>
                    <a:pt x="0" y="0"/>
                  </a:moveTo>
                  <a:lnTo>
                    <a:pt x="2168068" y="0"/>
                  </a:lnTo>
                  <a:cubicBezTo>
                    <a:pt x="1744785" y="785730"/>
                    <a:pt x="982439" y="1417222"/>
                    <a:pt x="35255" y="1764517"/>
                  </a:cubicBezTo>
                  <a:lnTo>
                    <a:pt x="899886" y="899886"/>
                  </a:lnTo>
                  <a:close/>
                </a:path>
              </a:pathLst>
            </a:custGeom>
            <a:gradFill>
              <a:gsLst>
                <a:gs pos="98000">
                  <a:schemeClr val="bg1">
                    <a:alpha val="88000"/>
                  </a:schemeClr>
                </a:gs>
                <a:gs pos="29000">
                  <a:schemeClr val="bg1">
                    <a:alpha val="14000"/>
                  </a:schemeClr>
                </a:gs>
              </a:gsLst>
              <a:lin ang="2700000" scaled="1"/>
            </a:gra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cxnSp>
        <p:nvCxnSpPr>
          <p:cNvPr id="45" name="直接连接符 44">
            <a:extLst>
              <a:ext uri="{FF2B5EF4-FFF2-40B4-BE49-F238E27FC236}">
                <a16:creationId xmlns:a16="http://schemas.microsoft.com/office/drawing/2014/main" id="{F909EA99-31F2-42AE-A0C7-55C0AAA53F43}"/>
              </a:ext>
            </a:extLst>
          </p:cNvPr>
          <p:cNvCxnSpPr/>
          <p:nvPr/>
        </p:nvCxnSpPr>
        <p:spPr>
          <a:xfrm>
            <a:off x="6058510" y="2727305"/>
            <a:ext cx="0" cy="1035299"/>
          </a:xfrm>
          <a:prstGeom prst="line">
            <a:avLst/>
          </a:prstGeom>
          <a:ln>
            <a:solidFill>
              <a:srgbClr val="20202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967AB035-3C14-4E72-B467-5FDC5485B660}"/>
              </a:ext>
            </a:extLst>
          </p:cNvPr>
          <p:cNvCxnSpPr/>
          <p:nvPr/>
        </p:nvCxnSpPr>
        <p:spPr>
          <a:xfrm>
            <a:off x="10049244" y="2727305"/>
            <a:ext cx="0" cy="1035299"/>
          </a:xfrm>
          <a:prstGeom prst="line">
            <a:avLst/>
          </a:prstGeom>
          <a:ln>
            <a:solidFill>
              <a:srgbClr val="20202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9" name="文本框 58">
            <a:extLst>
              <a:ext uri="{FF2B5EF4-FFF2-40B4-BE49-F238E27FC236}">
                <a16:creationId xmlns:a16="http://schemas.microsoft.com/office/drawing/2014/main" id="{4719DCB1-7167-465D-B245-BE8E6801AE26}"/>
              </a:ext>
            </a:extLst>
          </p:cNvPr>
          <p:cNvSpPr txBox="1"/>
          <p:nvPr/>
        </p:nvSpPr>
        <p:spPr>
          <a:xfrm>
            <a:off x="994021" y="945460"/>
            <a:ext cx="4962558" cy="1319977"/>
          </a:xfrm>
          <a:prstGeom prst="rect">
            <a:avLst/>
          </a:prstGeom>
          <a:noFill/>
        </p:spPr>
        <p:txBody>
          <a:bodyPr wrap="square" rtlCol="0">
            <a:spAutoFit/>
          </a:bodyPr>
          <a:lstStyle/>
          <a:p>
            <a:pPr algn="just">
              <a:lnSpc>
                <a:spcPct val="200000"/>
              </a:lnSpc>
              <a:defRPr/>
            </a:pPr>
            <a:r>
              <a:rPr lang="zh-CN" altLang="en-US" sz="14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400" kern="0" dirty="0">
              <a:cs typeface="+mn-ea"/>
              <a:sym typeface="+mn-lt"/>
            </a:endParaRPr>
          </a:p>
        </p:txBody>
      </p:sp>
      <p:sp>
        <p:nvSpPr>
          <p:cNvPr id="60" name="矩形 59">
            <a:extLst>
              <a:ext uri="{FF2B5EF4-FFF2-40B4-BE49-F238E27FC236}">
                <a16:creationId xmlns:a16="http://schemas.microsoft.com/office/drawing/2014/main" id="{FB22B77E-A74A-48D0-AC23-E6249ED35AD9}"/>
              </a:ext>
            </a:extLst>
          </p:cNvPr>
          <p:cNvSpPr/>
          <p:nvPr/>
        </p:nvSpPr>
        <p:spPr>
          <a:xfrm>
            <a:off x="825092" y="1218043"/>
            <a:ext cx="96155" cy="512283"/>
          </a:xfrm>
          <a:prstGeom prst="rect">
            <a:avLst/>
          </a:prstGeom>
          <a:solidFill>
            <a:srgbClr val="B2D1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4" name="图片 3">
            <a:extLst>
              <a:ext uri="{FF2B5EF4-FFF2-40B4-BE49-F238E27FC236}">
                <a16:creationId xmlns:a16="http://schemas.microsoft.com/office/drawing/2014/main" id="{8941FEBF-E44C-42E4-BEC6-89046B082B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742" y="2036805"/>
            <a:ext cx="5116186" cy="3613045"/>
          </a:xfrm>
          <a:prstGeom prst="rect">
            <a:avLst/>
          </a:prstGeom>
        </p:spPr>
      </p:pic>
    </p:spTree>
    <p:extLst>
      <p:ext uri="{BB962C8B-B14F-4D97-AF65-F5344CB8AC3E}">
        <p14:creationId xmlns:p14="http://schemas.microsoft.com/office/powerpoint/2010/main" val="24128734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12" presetClass="entr" presetSubtype="8"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 calcmode="lin" valueType="num">
                                      <p:cBhvr additive="base">
                                        <p:cTn id="10" dur="500"/>
                                        <p:tgtEl>
                                          <p:spTgt spid="38"/>
                                        </p:tgtEl>
                                        <p:attrNameLst>
                                          <p:attrName>ppt_x</p:attrName>
                                        </p:attrNameLst>
                                      </p:cBhvr>
                                      <p:tavLst>
                                        <p:tav tm="0">
                                          <p:val>
                                            <p:strVal val="#ppt_x-#ppt_w*1.125000"/>
                                          </p:val>
                                        </p:tav>
                                        <p:tav tm="100000">
                                          <p:val>
                                            <p:strVal val="#ppt_x"/>
                                          </p:val>
                                        </p:tav>
                                      </p:tavLst>
                                    </p:anim>
                                    <p:animEffect transition="in" filter="wipe(right)">
                                      <p:cBhvr>
                                        <p:cTn id="11" dur="500"/>
                                        <p:tgtEl>
                                          <p:spTgt spid="38"/>
                                        </p:tgtEl>
                                      </p:cBhvr>
                                    </p:animEffect>
                                  </p:childTnLst>
                                </p:cTn>
                              </p:par>
                            </p:childTnLst>
                          </p:cTn>
                        </p:par>
                        <p:par>
                          <p:cTn id="12" fill="hold">
                            <p:stCondLst>
                              <p:cond delay="500"/>
                            </p:stCondLst>
                            <p:childTnLst>
                              <p:par>
                                <p:cTn id="13" presetID="1"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par>
                          <p:cTn id="15" fill="hold">
                            <p:stCondLst>
                              <p:cond delay="500"/>
                            </p:stCondLst>
                            <p:childTnLst>
                              <p:par>
                                <p:cTn id="16" presetID="1" presetClass="entr" presetSubtype="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childTnLst>
                                </p:cTn>
                              </p:par>
                              <p:par>
                                <p:cTn id="18" presetID="12" presetClass="entr" presetSubtype="8" fill="hold" nodeType="withEffect">
                                  <p:stCondLst>
                                    <p:cond delay="0"/>
                                  </p:stCondLst>
                                  <p:childTnLst>
                                    <p:set>
                                      <p:cBhvr>
                                        <p:cTn id="19" dur="1" fill="hold">
                                          <p:stCondLst>
                                            <p:cond delay="0"/>
                                          </p:stCondLst>
                                        </p:cTn>
                                        <p:tgtEl>
                                          <p:spTgt spid="31"/>
                                        </p:tgtEl>
                                        <p:attrNameLst>
                                          <p:attrName>style.visibility</p:attrName>
                                        </p:attrNameLst>
                                      </p:cBhvr>
                                      <p:to>
                                        <p:strVal val="visible"/>
                                      </p:to>
                                    </p:set>
                                    <p:anim calcmode="lin" valueType="num">
                                      <p:cBhvr additive="base">
                                        <p:cTn id="20" dur="500"/>
                                        <p:tgtEl>
                                          <p:spTgt spid="31"/>
                                        </p:tgtEl>
                                        <p:attrNameLst>
                                          <p:attrName>ppt_x</p:attrName>
                                        </p:attrNameLst>
                                      </p:cBhvr>
                                      <p:tavLst>
                                        <p:tav tm="0">
                                          <p:val>
                                            <p:strVal val="#ppt_x-#ppt_w*1.125000"/>
                                          </p:val>
                                        </p:tav>
                                        <p:tav tm="100000">
                                          <p:val>
                                            <p:strVal val="#ppt_x"/>
                                          </p:val>
                                        </p:tav>
                                      </p:tavLst>
                                    </p:anim>
                                    <p:animEffect transition="in" filter="wipe(right)">
                                      <p:cBhvr>
                                        <p:cTn id="21" dur="500"/>
                                        <p:tgtEl>
                                          <p:spTgt spid="31"/>
                                        </p:tgtEl>
                                      </p:cBhvr>
                                    </p:animEffect>
                                  </p:childTnLst>
                                </p:cTn>
                              </p:par>
                            </p:childTnLst>
                          </p:cTn>
                        </p:par>
                        <p:par>
                          <p:cTn id="22" fill="hold">
                            <p:stCondLst>
                              <p:cond delay="1000"/>
                            </p:stCondLst>
                            <p:childTnLst>
                              <p:par>
                                <p:cTn id="23" presetID="1" presetClass="entr" presetSubtype="0" fill="hold" nodeType="afterEffect">
                                  <p:stCondLst>
                                    <p:cond delay="0"/>
                                  </p:stCondLst>
                                  <p:childTnLst>
                                    <p:set>
                                      <p:cBhvr>
                                        <p:cTn id="24" dur="1" fill="hold">
                                          <p:stCondLst>
                                            <p:cond delay="0"/>
                                          </p:stCondLst>
                                        </p:cTn>
                                        <p:tgtEl>
                                          <p:spTgt spid="45"/>
                                        </p:tgtEl>
                                        <p:attrNameLst>
                                          <p:attrName>style.visibility</p:attrName>
                                        </p:attrNameLst>
                                      </p:cBhvr>
                                      <p:to>
                                        <p:strVal val="visible"/>
                                      </p:to>
                                    </p:set>
                                  </p:childTnLst>
                                </p:cTn>
                              </p:par>
                            </p:childTnLst>
                          </p:cTn>
                        </p:par>
                        <p:par>
                          <p:cTn id="25" fill="hold">
                            <p:stCondLst>
                              <p:cond delay="1000"/>
                            </p:stCondLst>
                            <p:childTnLst>
                              <p:par>
                                <p:cTn id="26" presetID="1" presetClass="entr" presetSubtype="0"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childTnLst>
                                </p:cTn>
                              </p:par>
                            </p:childTnLst>
                          </p:cTn>
                        </p:par>
                        <p:par>
                          <p:cTn id="28" fill="hold">
                            <p:stCondLst>
                              <p:cond delay="1000"/>
                            </p:stCondLst>
                            <p:childTnLst>
                              <p:par>
                                <p:cTn id="29" presetID="12" presetClass="entr" presetSubtype="8" fill="hold" nodeType="after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p:tgtEl>
                                          <p:spTgt spid="24"/>
                                        </p:tgtEl>
                                        <p:attrNameLst>
                                          <p:attrName>ppt_x</p:attrName>
                                        </p:attrNameLst>
                                      </p:cBhvr>
                                      <p:tavLst>
                                        <p:tav tm="0">
                                          <p:val>
                                            <p:strVal val="#ppt_x-#ppt_w*1.125000"/>
                                          </p:val>
                                        </p:tav>
                                        <p:tav tm="100000">
                                          <p:val>
                                            <p:strVal val="#ppt_x"/>
                                          </p:val>
                                        </p:tav>
                                      </p:tavLst>
                                    </p:anim>
                                    <p:animEffect transition="in" filter="wipe(right)">
                                      <p:cBhvr>
                                        <p:cTn id="32" dur="500"/>
                                        <p:tgtEl>
                                          <p:spTgt spid="24"/>
                                        </p:tgtEl>
                                      </p:cBhvr>
                                    </p:animEffect>
                                  </p:childTnLst>
                                </p:cTn>
                              </p:par>
                            </p:childTnLst>
                          </p:cTn>
                        </p:par>
                        <p:par>
                          <p:cTn id="33" fill="hold">
                            <p:stCondLst>
                              <p:cond delay="1500"/>
                            </p:stCondLst>
                            <p:childTnLst>
                              <p:par>
                                <p:cTn id="34" presetID="1" presetClass="entr" presetSubtype="0" fill="hold" grpId="0" nodeType="afterEffect">
                                  <p:stCondLst>
                                    <p:cond delay="0"/>
                                  </p:stCondLst>
                                  <p:childTnLst>
                                    <p:set>
                                      <p:cBhvr>
                                        <p:cTn id="35" dur="1" fill="hold">
                                          <p:stCondLst>
                                            <p:cond delay="0"/>
                                          </p:stCondLst>
                                        </p:cTn>
                                        <p:tgtEl>
                                          <p:spTgt spid="11"/>
                                        </p:tgtEl>
                                        <p:attrNameLst>
                                          <p:attrName>style.visibility</p:attrName>
                                        </p:attrNameLst>
                                      </p:cBhvr>
                                      <p:to>
                                        <p:strVal val="visible"/>
                                      </p:to>
                                    </p:set>
                                  </p:childTnLst>
                                </p:cTn>
                              </p:par>
                            </p:childTnLst>
                          </p:cTn>
                        </p:par>
                        <p:par>
                          <p:cTn id="36" fill="hold">
                            <p:stCondLst>
                              <p:cond delay="1500"/>
                            </p:stCondLst>
                            <p:childTnLst>
                              <p:par>
                                <p:cTn id="37" presetID="1" presetClass="entr" presetSubtype="0"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par>
                          <p:cTn id="39" fill="hold">
                            <p:stCondLst>
                              <p:cond delay="1500"/>
                            </p:stCondLst>
                            <p:childTnLst>
                              <p:par>
                                <p:cTn id="40" presetID="12" presetClass="entr" presetSubtype="8" fill="hold" nodeType="after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additive="base">
                                        <p:cTn id="42" dur="500"/>
                                        <p:tgtEl>
                                          <p:spTgt spid="14"/>
                                        </p:tgtEl>
                                        <p:attrNameLst>
                                          <p:attrName>ppt_x</p:attrName>
                                        </p:attrNameLst>
                                      </p:cBhvr>
                                      <p:tavLst>
                                        <p:tav tm="0">
                                          <p:val>
                                            <p:strVal val="#ppt_x-#ppt_w*1.125000"/>
                                          </p:val>
                                        </p:tav>
                                        <p:tav tm="100000">
                                          <p:val>
                                            <p:strVal val="#ppt_x"/>
                                          </p:val>
                                        </p:tav>
                                      </p:tavLst>
                                    </p:anim>
                                    <p:animEffect transition="in" filter="wipe(right)">
                                      <p:cBhvr>
                                        <p:cTn id="43" dur="500"/>
                                        <p:tgtEl>
                                          <p:spTgt spid="14"/>
                                        </p:tgtEl>
                                      </p:cBhvr>
                                    </p:animEffect>
                                  </p:childTnLst>
                                </p:cTn>
                              </p:par>
                            </p:childTnLst>
                          </p:cTn>
                        </p:par>
                        <p:par>
                          <p:cTn id="44" fill="hold">
                            <p:stCondLst>
                              <p:cond delay="2000"/>
                            </p:stCondLst>
                            <p:childTnLst>
                              <p:par>
                                <p:cTn id="45" presetID="1" presetClass="entr" presetSubtype="0"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6"/>
                                        </p:tgtEl>
                                        <p:attrNameLst>
                                          <p:attrName>style.visibility</p:attrName>
                                        </p:attrNameLst>
                                      </p:cBhvr>
                                      <p:to>
                                        <p:strVal val="visible"/>
                                      </p:to>
                                    </p:set>
                                  </p:childTnLst>
                                </p:cTn>
                              </p:par>
                              <p:par>
                                <p:cTn id="49" presetID="23" presetClass="entr" presetSubtype="16" fill="hold" grpId="0" nodeType="withEffect">
                                  <p:stCondLst>
                                    <p:cond delay="0"/>
                                  </p:stCondLst>
                                  <p:childTnLst>
                                    <p:set>
                                      <p:cBhvr>
                                        <p:cTn id="50" dur="1" fill="hold">
                                          <p:stCondLst>
                                            <p:cond delay="0"/>
                                          </p:stCondLst>
                                        </p:cTn>
                                        <p:tgtEl>
                                          <p:spTgt spid="59"/>
                                        </p:tgtEl>
                                        <p:attrNameLst>
                                          <p:attrName>style.visibility</p:attrName>
                                        </p:attrNameLst>
                                      </p:cBhvr>
                                      <p:to>
                                        <p:strVal val="visible"/>
                                      </p:to>
                                    </p:set>
                                    <p:anim calcmode="lin" valueType="num">
                                      <p:cBhvr>
                                        <p:cTn id="51" dur="500" fill="hold"/>
                                        <p:tgtEl>
                                          <p:spTgt spid="59"/>
                                        </p:tgtEl>
                                        <p:attrNameLst>
                                          <p:attrName>ppt_w</p:attrName>
                                        </p:attrNameLst>
                                      </p:cBhvr>
                                      <p:tavLst>
                                        <p:tav tm="0">
                                          <p:val>
                                            <p:fltVal val="0"/>
                                          </p:val>
                                        </p:tav>
                                        <p:tav tm="100000">
                                          <p:val>
                                            <p:strVal val="#ppt_w"/>
                                          </p:val>
                                        </p:tav>
                                      </p:tavLst>
                                    </p:anim>
                                    <p:anim calcmode="lin" valueType="num">
                                      <p:cBhvr>
                                        <p:cTn id="52" dur="500" fill="hold"/>
                                        <p:tgtEl>
                                          <p:spTgt spid="5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2" grpId="0"/>
      <p:bldP spid="13" grpId="0"/>
      <p:bldP spid="5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sp>
        <p:nvSpPr>
          <p:cNvPr id="47" name="矩形 46">
            <a:extLst>
              <a:ext uri="{FF2B5EF4-FFF2-40B4-BE49-F238E27FC236}">
                <a16:creationId xmlns:a16="http://schemas.microsoft.com/office/drawing/2014/main" id="{85A27805-79D3-48CB-9204-263D51CA3B3A}"/>
              </a:ext>
            </a:extLst>
          </p:cNvPr>
          <p:cNvSpPr/>
          <p:nvPr/>
        </p:nvSpPr>
        <p:spPr>
          <a:xfrm>
            <a:off x="5045710" y="1689100"/>
            <a:ext cx="6400800" cy="4368800"/>
          </a:xfrm>
          <a:prstGeom prst="rect">
            <a:avLst/>
          </a:prstGeom>
          <a:solidFill>
            <a:srgbClr val="BCDC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8" name="组合 47">
            <a:extLst>
              <a:ext uri="{FF2B5EF4-FFF2-40B4-BE49-F238E27FC236}">
                <a16:creationId xmlns:a16="http://schemas.microsoft.com/office/drawing/2014/main" id="{3F0C9E67-EFFA-4514-9D23-530570C29122}"/>
              </a:ext>
            </a:extLst>
          </p:cNvPr>
          <p:cNvGrpSpPr/>
          <p:nvPr/>
        </p:nvGrpSpPr>
        <p:grpSpPr>
          <a:xfrm>
            <a:off x="338455" y="1836420"/>
            <a:ext cx="4827270" cy="2898775"/>
            <a:chOff x="13074" y="3646"/>
            <a:chExt cx="7602" cy="4565"/>
          </a:xfrm>
        </p:grpSpPr>
        <p:sp>
          <p:nvSpPr>
            <p:cNvPr id="49" name="文本框 48">
              <a:extLst>
                <a:ext uri="{FF2B5EF4-FFF2-40B4-BE49-F238E27FC236}">
                  <a16:creationId xmlns:a16="http://schemas.microsoft.com/office/drawing/2014/main" id="{784ACD2C-786F-48DB-92E7-31AB83612C88}"/>
                </a:ext>
              </a:extLst>
            </p:cNvPr>
            <p:cNvSpPr txBox="1"/>
            <p:nvPr/>
          </p:nvSpPr>
          <p:spPr>
            <a:xfrm>
              <a:off x="13124" y="5081"/>
              <a:ext cx="7552" cy="3130"/>
            </a:xfrm>
            <a:prstGeom prst="rect">
              <a:avLst/>
            </a:prstGeom>
            <a:noFill/>
            <a:effectLst/>
          </p:spPr>
          <p:txBody>
            <a:bodyPr wrap="square" rtlCol="0">
              <a:spAutoFit/>
            </a:bodyPr>
            <a:lstStyle/>
            <a:p>
              <a:pPr algn="just">
                <a:lnSpc>
                  <a:spcPct val="200000"/>
                </a:lnSpc>
                <a:defRPr/>
              </a:pPr>
              <a:r>
                <a:rPr lang="zh-CN" altLang="en-US" sz="16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600" kern="0" dirty="0">
                <a:cs typeface="+mn-ea"/>
                <a:sym typeface="+mn-lt"/>
              </a:endParaRPr>
            </a:p>
          </p:txBody>
        </p:sp>
        <p:sp>
          <p:nvSpPr>
            <p:cNvPr id="50" name="文本框 49">
              <a:extLst>
                <a:ext uri="{FF2B5EF4-FFF2-40B4-BE49-F238E27FC236}">
                  <a16:creationId xmlns:a16="http://schemas.microsoft.com/office/drawing/2014/main" id="{49EFE88F-DEC4-4603-A3BE-4C28B4561212}"/>
                </a:ext>
              </a:extLst>
            </p:cNvPr>
            <p:cNvSpPr txBox="1"/>
            <p:nvPr/>
          </p:nvSpPr>
          <p:spPr>
            <a:xfrm>
              <a:off x="13074" y="3646"/>
              <a:ext cx="3827" cy="1016"/>
            </a:xfrm>
            <a:prstGeom prst="rect">
              <a:avLst/>
            </a:prstGeom>
            <a:noFill/>
          </p:spPr>
          <p:txBody>
            <a:bodyPr wrap="square" rtlCol="0">
              <a:spAutoFit/>
            </a:bodyPr>
            <a:lstStyle/>
            <a:p>
              <a:pPr algn="dist"/>
              <a:r>
                <a:rPr lang="zh-CN" altLang="en-US" sz="3600" dirty="0">
                  <a:cs typeface="+mn-ea"/>
                  <a:sym typeface="+mn-lt"/>
                </a:rPr>
                <a:t>输入标题</a:t>
              </a:r>
            </a:p>
          </p:txBody>
        </p:sp>
      </p:grpSp>
      <p:pic>
        <p:nvPicPr>
          <p:cNvPr id="4098" name="Picture 2" descr="Depth of Field Photography of Tulip Flowers">
            <a:extLst>
              <a:ext uri="{FF2B5EF4-FFF2-40B4-BE49-F238E27FC236}">
                <a16:creationId xmlns:a16="http://schemas.microsoft.com/office/drawing/2014/main" id="{AD5B572F-07C1-4D3A-9145-2A92FB09BA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8246" y="1386752"/>
            <a:ext cx="6395680" cy="4517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7918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anim calcmode="lin" valueType="num">
                                      <p:cBhvr>
                                        <p:cTn id="8" dur="500" fill="hold"/>
                                        <p:tgtEl>
                                          <p:spTgt spid="48"/>
                                        </p:tgtEl>
                                        <p:attrNameLst>
                                          <p:attrName>ppt_x</p:attrName>
                                        </p:attrNameLst>
                                      </p:cBhvr>
                                      <p:tavLst>
                                        <p:tav tm="0">
                                          <p:val>
                                            <p:strVal val="#ppt_x"/>
                                          </p:val>
                                        </p:tav>
                                        <p:tav tm="100000">
                                          <p:val>
                                            <p:strVal val="#ppt_x"/>
                                          </p:val>
                                        </p:tav>
                                      </p:tavLst>
                                    </p:anim>
                                    <p:anim calcmode="lin" valueType="num">
                                      <p:cBhvr>
                                        <p:cTn id="9" dur="500" fill="hold"/>
                                        <p:tgtEl>
                                          <p:spTgt spid="4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500"/>
                                        <p:tgtEl>
                                          <p:spTgt spid="47"/>
                                        </p:tgtEl>
                                      </p:cBhvr>
                                    </p:animEffect>
                                    <p:anim calcmode="lin" valueType="num">
                                      <p:cBhvr>
                                        <p:cTn id="14" dur="500" fill="hold"/>
                                        <p:tgtEl>
                                          <p:spTgt spid="47"/>
                                        </p:tgtEl>
                                        <p:attrNameLst>
                                          <p:attrName>ppt_x</p:attrName>
                                        </p:attrNameLst>
                                      </p:cBhvr>
                                      <p:tavLst>
                                        <p:tav tm="0">
                                          <p:val>
                                            <p:strVal val="#ppt_x"/>
                                          </p:val>
                                        </p:tav>
                                        <p:tav tm="100000">
                                          <p:val>
                                            <p:strVal val="#ppt_x"/>
                                          </p:val>
                                        </p:tav>
                                      </p:tavLst>
                                    </p:anim>
                                    <p:anim calcmode="lin" valueType="num">
                                      <p:cBhvr>
                                        <p:cTn id="15" dur="500" fill="hold"/>
                                        <p:tgtEl>
                                          <p:spTgt spid="47"/>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4098"/>
                                        </p:tgtEl>
                                        <p:attrNameLst>
                                          <p:attrName>style.visibility</p:attrName>
                                        </p:attrNameLst>
                                      </p:cBhvr>
                                      <p:to>
                                        <p:strVal val="visible"/>
                                      </p:to>
                                    </p:set>
                                    <p:animEffect transition="in" filter="fade">
                                      <p:cBhvr>
                                        <p:cTn id="19" dur="1000"/>
                                        <p:tgtEl>
                                          <p:spTgt spid="4098"/>
                                        </p:tgtEl>
                                      </p:cBhvr>
                                    </p:animEffect>
                                    <p:anim calcmode="lin" valueType="num">
                                      <p:cBhvr>
                                        <p:cTn id="20" dur="1000" fill="hold"/>
                                        <p:tgtEl>
                                          <p:spTgt spid="4098"/>
                                        </p:tgtEl>
                                        <p:attrNameLst>
                                          <p:attrName>ppt_x</p:attrName>
                                        </p:attrNameLst>
                                      </p:cBhvr>
                                      <p:tavLst>
                                        <p:tav tm="0">
                                          <p:val>
                                            <p:strVal val="#ppt_x"/>
                                          </p:val>
                                        </p:tav>
                                        <p:tav tm="100000">
                                          <p:val>
                                            <p:strVal val="#ppt_x"/>
                                          </p:val>
                                        </p:tav>
                                      </p:tavLst>
                                    </p:anim>
                                    <p:anim calcmode="lin" valueType="num">
                                      <p:cBhvr>
                                        <p:cTn id="21" dur="1000" fill="hold"/>
                                        <p:tgtEl>
                                          <p:spTgt spid="40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cxnSp>
        <p:nvCxnSpPr>
          <p:cNvPr id="9" name="直接连接符 8">
            <a:extLst>
              <a:ext uri="{FF2B5EF4-FFF2-40B4-BE49-F238E27FC236}">
                <a16:creationId xmlns:a16="http://schemas.microsoft.com/office/drawing/2014/main" id="{11E189AE-E335-4549-9CBB-711748BBC568}"/>
              </a:ext>
            </a:extLst>
          </p:cNvPr>
          <p:cNvCxnSpPr/>
          <p:nvPr/>
        </p:nvCxnSpPr>
        <p:spPr>
          <a:xfrm rot="5400000">
            <a:off x="2411177" y="3587584"/>
            <a:ext cx="3570363" cy="0"/>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CD21B158-991D-499A-8B69-3913DD54A8C2}"/>
              </a:ext>
            </a:extLst>
          </p:cNvPr>
          <p:cNvCxnSpPr/>
          <p:nvPr/>
        </p:nvCxnSpPr>
        <p:spPr>
          <a:xfrm rot="5400000">
            <a:off x="6202225" y="3587584"/>
            <a:ext cx="3570363" cy="0"/>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 name="11 Rectángulo">
            <a:extLst>
              <a:ext uri="{FF2B5EF4-FFF2-40B4-BE49-F238E27FC236}">
                <a16:creationId xmlns:a16="http://schemas.microsoft.com/office/drawing/2014/main" id="{93D27C88-7E14-48CE-8A14-1F8E9E9CBFC4}"/>
              </a:ext>
            </a:extLst>
          </p:cNvPr>
          <p:cNvSpPr/>
          <p:nvPr/>
        </p:nvSpPr>
        <p:spPr>
          <a:xfrm>
            <a:off x="692820" y="1802404"/>
            <a:ext cx="3163272" cy="1261532"/>
          </a:xfrm>
          <a:prstGeom prst="rect">
            <a:avLst/>
          </a:prstGeom>
          <a:solidFill>
            <a:srgbClr val="B2D1A0"/>
          </a:solidFill>
          <a:ln>
            <a:noFill/>
          </a:ln>
          <a:effectLst/>
        </p:spPr>
        <p:style>
          <a:lnRef idx="3">
            <a:schemeClr val="lt1"/>
          </a:lnRef>
          <a:fillRef idx="1">
            <a:schemeClr val="accent4"/>
          </a:fillRef>
          <a:effectRef idx="1">
            <a:schemeClr val="accent4"/>
          </a:effectRef>
          <a:fontRef idx="minor">
            <a:schemeClr val="lt1"/>
          </a:fontRef>
        </p:style>
        <p:txBody>
          <a:bodyPr lIns="121913" tIns="60956" rIns="121913" bIns="60956"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lvl="0" algn="ctr" fontAlgn="base">
              <a:spcBef>
                <a:spcPct val="0"/>
              </a:spcBef>
              <a:spcAft>
                <a:spcPct val="0"/>
              </a:spcAft>
              <a:defRPr/>
            </a:pPr>
            <a:r>
              <a:rPr lang="zh-CN" altLang="en-US" sz="2135" b="1" kern="0" dirty="0">
                <a:solidFill>
                  <a:schemeClr val="bg1"/>
                </a:solidFill>
                <a:latin typeface="+mn-lt"/>
                <a:cs typeface="+mn-ea"/>
                <a:sym typeface="+mn-lt"/>
              </a:rPr>
              <a:t>添加标题</a:t>
            </a:r>
            <a:endParaRPr lang="en-US" altLang="zh-CN" sz="2135" b="1" kern="0" dirty="0">
              <a:solidFill>
                <a:schemeClr val="bg1"/>
              </a:solidFill>
              <a:latin typeface="+mn-lt"/>
              <a:cs typeface="+mn-ea"/>
              <a:sym typeface="+mn-lt"/>
            </a:endParaRPr>
          </a:p>
          <a:p>
            <a:pPr algn="ctr" fontAlgn="base">
              <a:spcBef>
                <a:spcPct val="0"/>
              </a:spcBef>
              <a:spcAft>
                <a:spcPct val="0"/>
              </a:spcAft>
              <a:defRPr/>
            </a:pPr>
            <a:r>
              <a:rPr lang="zh-CN" altLang="en-US" sz="1465" kern="0" dirty="0">
                <a:solidFill>
                  <a:schemeClr val="bg1"/>
                </a:solidFill>
                <a:latin typeface="+mn-lt"/>
                <a:cs typeface="+mn-ea"/>
                <a:sym typeface="+mn-lt"/>
              </a:rPr>
              <a:t>点击此处添加文字内容</a:t>
            </a:r>
            <a:endParaRPr lang="en-US" altLang="zh-CN" sz="1465" kern="0" dirty="0">
              <a:solidFill>
                <a:schemeClr val="bg1"/>
              </a:solidFill>
              <a:latin typeface="+mn-lt"/>
              <a:cs typeface="+mn-ea"/>
              <a:sym typeface="+mn-lt"/>
            </a:endParaRPr>
          </a:p>
        </p:txBody>
      </p:sp>
      <p:grpSp>
        <p:nvGrpSpPr>
          <p:cNvPr id="12" name="组合 2824">
            <a:extLst>
              <a:ext uri="{FF2B5EF4-FFF2-40B4-BE49-F238E27FC236}">
                <a16:creationId xmlns:a16="http://schemas.microsoft.com/office/drawing/2014/main" id="{BC9A0B90-325F-4311-8C12-B5867752EE44}"/>
              </a:ext>
            </a:extLst>
          </p:cNvPr>
          <p:cNvGrpSpPr/>
          <p:nvPr/>
        </p:nvGrpSpPr>
        <p:grpSpPr>
          <a:xfrm>
            <a:off x="692820" y="3362716"/>
            <a:ext cx="2921076" cy="1905587"/>
            <a:chOff x="503238" y="2612182"/>
            <a:chExt cx="2191599" cy="1429190"/>
          </a:xfrm>
        </p:grpSpPr>
        <p:sp>
          <p:nvSpPr>
            <p:cNvPr id="13" name="矩形 12">
              <a:extLst>
                <a:ext uri="{FF2B5EF4-FFF2-40B4-BE49-F238E27FC236}">
                  <a16:creationId xmlns:a16="http://schemas.microsoft.com/office/drawing/2014/main" id="{F6F25909-3EF0-4BC1-BF80-8B4A055C07DD}"/>
                </a:ext>
              </a:extLst>
            </p:cNvPr>
            <p:cNvSpPr/>
            <p:nvPr/>
          </p:nvSpPr>
          <p:spPr>
            <a:xfrm>
              <a:off x="503238" y="2612182"/>
              <a:ext cx="697482" cy="237649"/>
            </a:xfrm>
            <a:prstGeom prst="rect">
              <a:avLst/>
            </a:prstGeom>
          </p:spPr>
          <p:txBody>
            <a:bodyPr wrap="none">
              <a:spAutoFit/>
            </a:bodyPr>
            <a:lstStyle/>
            <a:p>
              <a:pPr lvl="0" eaLnBrk="0" fontAlgn="base" hangingPunct="0">
                <a:spcBef>
                  <a:spcPct val="0"/>
                </a:spcBef>
                <a:spcAft>
                  <a:spcPct val="0"/>
                </a:spcAft>
                <a:defRPr/>
              </a:pPr>
              <a:r>
                <a:rPr lang="zh-CN" altLang="en-US" sz="1465" kern="0" dirty="0">
                  <a:cs typeface="+mn-ea"/>
                  <a:sym typeface="+mn-lt"/>
                </a:rPr>
                <a:t>添加标题</a:t>
              </a:r>
              <a:endParaRPr lang="en-US" altLang="zh-CN" sz="1465" kern="0" dirty="0">
                <a:cs typeface="+mn-ea"/>
                <a:sym typeface="+mn-lt"/>
              </a:endParaRPr>
            </a:p>
          </p:txBody>
        </p:sp>
        <p:sp>
          <p:nvSpPr>
            <p:cNvPr id="14" name="矩形 13">
              <a:extLst>
                <a:ext uri="{FF2B5EF4-FFF2-40B4-BE49-F238E27FC236}">
                  <a16:creationId xmlns:a16="http://schemas.microsoft.com/office/drawing/2014/main" id="{612729C7-E9B0-455F-AFBB-BA1969EA54A5}"/>
                </a:ext>
              </a:extLst>
            </p:cNvPr>
            <p:cNvSpPr/>
            <p:nvPr/>
          </p:nvSpPr>
          <p:spPr>
            <a:xfrm>
              <a:off x="503238" y="2905916"/>
              <a:ext cx="2191599" cy="1135456"/>
            </a:xfrm>
            <a:prstGeom prst="rect">
              <a:avLst/>
            </a:prstGeom>
          </p:spPr>
          <p:txBody>
            <a:bodyPr wrap="square">
              <a:spAutoFit/>
            </a:bodyPr>
            <a:lstStyle/>
            <a:p>
              <a:pPr algn="just">
                <a:lnSpc>
                  <a:spcPct val="200000"/>
                </a:lnSpc>
                <a:defRPr/>
              </a:pPr>
              <a:r>
                <a:rPr lang="zh-CN" altLang="en-US" sz="12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200" kern="0" dirty="0">
                <a:cs typeface="+mn-ea"/>
                <a:sym typeface="+mn-lt"/>
              </a:endParaRPr>
            </a:p>
          </p:txBody>
        </p:sp>
      </p:grpSp>
      <p:sp>
        <p:nvSpPr>
          <p:cNvPr id="15" name="42 Rectángulo">
            <a:extLst>
              <a:ext uri="{FF2B5EF4-FFF2-40B4-BE49-F238E27FC236}">
                <a16:creationId xmlns:a16="http://schemas.microsoft.com/office/drawing/2014/main" id="{8F8910F8-65DA-4A68-87B8-B946AA62CB59}"/>
              </a:ext>
            </a:extLst>
          </p:cNvPr>
          <p:cNvSpPr/>
          <p:nvPr/>
        </p:nvSpPr>
        <p:spPr>
          <a:xfrm>
            <a:off x="4524764" y="1802405"/>
            <a:ext cx="3163275" cy="1261532"/>
          </a:xfrm>
          <a:prstGeom prst="rect">
            <a:avLst/>
          </a:prstGeom>
          <a:solidFill>
            <a:srgbClr val="27818F"/>
          </a:solidFill>
          <a:ln>
            <a:noFill/>
          </a:ln>
          <a:effectLst/>
        </p:spPr>
        <p:style>
          <a:lnRef idx="3">
            <a:schemeClr val="lt1"/>
          </a:lnRef>
          <a:fillRef idx="1">
            <a:schemeClr val="accent4"/>
          </a:fillRef>
          <a:effectRef idx="1">
            <a:schemeClr val="accent4"/>
          </a:effectRef>
          <a:fontRef idx="minor">
            <a:schemeClr val="lt1"/>
          </a:fontRef>
        </p:style>
        <p:txBody>
          <a:bodyPr lIns="121913" tIns="60956" rIns="121913" bIns="60956" anchor="ctr"/>
          <a:lstStyle/>
          <a:p>
            <a:pPr lvl="0" algn="ctr" eaLnBrk="0" fontAlgn="base" hangingPunct="0">
              <a:spcBef>
                <a:spcPct val="0"/>
              </a:spcBef>
              <a:spcAft>
                <a:spcPct val="0"/>
              </a:spcAft>
              <a:defRPr/>
            </a:pPr>
            <a:r>
              <a:rPr lang="zh-CN" altLang="en-US" sz="2135" b="1" kern="0" dirty="0">
                <a:solidFill>
                  <a:schemeClr val="bg1"/>
                </a:solidFill>
                <a:cs typeface="+mn-ea"/>
                <a:sym typeface="+mn-lt"/>
              </a:rPr>
              <a:t>添加标题</a:t>
            </a:r>
            <a:endParaRPr lang="en-US" altLang="zh-CN" sz="2135" b="1" kern="0" dirty="0">
              <a:solidFill>
                <a:schemeClr val="bg1"/>
              </a:solidFill>
              <a:cs typeface="+mn-ea"/>
              <a:sym typeface="+mn-lt"/>
            </a:endParaRPr>
          </a:p>
          <a:p>
            <a:pPr algn="ctr" fontAlgn="base">
              <a:spcBef>
                <a:spcPct val="0"/>
              </a:spcBef>
              <a:spcAft>
                <a:spcPct val="0"/>
              </a:spcAft>
              <a:defRPr/>
            </a:pPr>
            <a:r>
              <a:rPr lang="zh-CN" altLang="en-US" sz="1465" kern="0" dirty="0">
                <a:solidFill>
                  <a:schemeClr val="bg1"/>
                </a:solidFill>
                <a:cs typeface="+mn-ea"/>
                <a:sym typeface="+mn-lt"/>
              </a:rPr>
              <a:t>点击此处添加文字内容</a:t>
            </a:r>
            <a:endParaRPr lang="en-US" altLang="zh-CN" sz="1465" kern="0" dirty="0">
              <a:solidFill>
                <a:schemeClr val="bg1"/>
              </a:solidFill>
              <a:cs typeface="+mn-ea"/>
              <a:sym typeface="+mn-lt"/>
            </a:endParaRPr>
          </a:p>
        </p:txBody>
      </p:sp>
      <p:grpSp>
        <p:nvGrpSpPr>
          <p:cNvPr id="16" name="组合 2829">
            <a:extLst>
              <a:ext uri="{FF2B5EF4-FFF2-40B4-BE49-F238E27FC236}">
                <a16:creationId xmlns:a16="http://schemas.microsoft.com/office/drawing/2014/main" id="{17427325-74F9-4C86-AA1C-A87D07BCC66C}"/>
              </a:ext>
            </a:extLst>
          </p:cNvPr>
          <p:cNvGrpSpPr/>
          <p:nvPr/>
        </p:nvGrpSpPr>
        <p:grpSpPr>
          <a:xfrm>
            <a:off x="4524765" y="3362719"/>
            <a:ext cx="2921076" cy="1905587"/>
            <a:chOff x="471218" y="2612182"/>
            <a:chExt cx="2191599" cy="1429190"/>
          </a:xfrm>
        </p:grpSpPr>
        <p:sp>
          <p:nvSpPr>
            <p:cNvPr id="17" name="矩形 16">
              <a:extLst>
                <a:ext uri="{FF2B5EF4-FFF2-40B4-BE49-F238E27FC236}">
                  <a16:creationId xmlns:a16="http://schemas.microsoft.com/office/drawing/2014/main" id="{D4AA44C6-C5E9-4FD1-8BC9-E0B311A97C45}"/>
                </a:ext>
              </a:extLst>
            </p:cNvPr>
            <p:cNvSpPr/>
            <p:nvPr/>
          </p:nvSpPr>
          <p:spPr>
            <a:xfrm>
              <a:off x="471218" y="2612182"/>
              <a:ext cx="697482" cy="237649"/>
            </a:xfrm>
            <a:prstGeom prst="rect">
              <a:avLst/>
            </a:prstGeom>
          </p:spPr>
          <p:txBody>
            <a:bodyPr wrap="none">
              <a:spAutoFit/>
            </a:bodyPr>
            <a:lstStyle/>
            <a:p>
              <a:pPr lvl="0" eaLnBrk="0" fontAlgn="base" hangingPunct="0">
                <a:spcBef>
                  <a:spcPct val="0"/>
                </a:spcBef>
                <a:spcAft>
                  <a:spcPct val="0"/>
                </a:spcAft>
                <a:defRPr/>
              </a:pPr>
              <a:r>
                <a:rPr lang="zh-CN" altLang="en-US" sz="1465" kern="0" dirty="0">
                  <a:cs typeface="+mn-ea"/>
                  <a:sym typeface="+mn-lt"/>
                </a:rPr>
                <a:t>添加标题</a:t>
              </a:r>
              <a:endParaRPr lang="en-US" altLang="zh-CN" sz="1465" kern="0" dirty="0">
                <a:cs typeface="+mn-ea"/>
                <a:sym typeface="+mn-lt"/>
              </a:endParaRPr>
            </a:p>
          </p:txBody>
        </p:sp>
        <p:sp>
          <p:nvSpPr>
            <p:cNvPr id="18" name="矩形 17">
              <a:extLst>
                <a:ext uri="{FF2B5EF4-FFF2-40B4-BE49-F238E27FC236}">
                  <a16:creationId xmlns:a16="http://schemas.microsoft.com/office/drawing/2014/main" id="{437154B4-2EED-4C93-B058-B62672C70167}"/>
                </a:ext>
              </a:extLst>
            </p:cNvPr>
            <p:cNvSpPr/>
            <p:nvPr/>
          </p:nvSpPr>
          <p:spPr>
            <a:xfrm>
              <a:off x="471218" y="2905916"/>
              <a:ext cx="2191599" cy="1135456"/>
            </a:xfrm>
            <a:prstGeom prst="rect">
              <a:avLst/>
            </a:prstGeom>
          </p:spPr>
          <p:txBody>
            <a:bodyPr wrap="square">
              <a:spAutoFit/>
            </a:bodyPr>
            <a:lstStyle/>
            <a:p>
              <a:pPr algn="just">
                <a:lnSpc>
                  <a:spcPct val="200000"/>
                </a:lnSpc>
                <a:defRPr/>
              </a:pPr>
              <a:r>
                <a:rPr lang="zh-CN" altLang="en-US" sz="12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200" kern="0" dirty="0">
                <a:cs typeface="+mn-ea"/>
                <a:sym typeface="+mn-lt"/>
              </a:endParaRPr>
            </a:p>
          </p:txBody>
        </p:sp>
      </p:grpSp>
      <p:sp>
        <p:nvSpPr>
          <p:cNvPr id="19" name="51 Rectángulo">
            <a:extLst>
              <a:ext uri="{FF2B5EF4-FFF2-40B4-BE49-F238E27FC236}">
                <a16:creationId xmlns:a16="http://schemas.microsoft.com/office/drawing/2014/main" id="{A8668E1E-201A-4066-8BE2-874DD0A7130C}"/>
              </a:ext>
            </a:extLst>
          </p:cNvPr>
          <p:cNvSpPr/>
          <p:nvPr/>
        </p:nvSpPr>
        <p:spPr>
          <a:xfrm>
            <a:off x="8326907" y="1802405"/>
            <a:ext cx="3165389" cy="1261532"/>
          </a:xfrm>
          <a:prstGeom prst="rect">
            <a:avLst/>
          </a:prstGeom>
          <a:solidFill>
            <a:srgbClr val="B2D1A0"/>
          </a:solidFill>
          <a:ln>
            <a:noFill/>
          </a:ln>
          <a:effectLst/>
        </p:spPr>
        <p:style>
          <a:lnRef idx="3">
            <a:schemeClr val="lt1"/>
          </a:lnRef>
          <a:fillRef idx="1">
            <a:schemeClr val="accent4"/>
          </a:fillRef>
          <a:effectRef idx="1">
            <a:schemeClr val="accent4"/>
          </a:effectRef>
          <a:fontRef idx="minor">
            <a:schemeClr val="lt1"/>
          </a:fontRef>
        </p:style>
        <p:txBody>
          <a:bodyPr lIns="121913" tIns="60956" rIns="121913" bIns="60956" anchor="ctr"/>
          <a:lstStyle/>
          <a:p>
            <a:pPr lvl="0" algn="ctr" eaLnBrk="0" fontAlgn="base" hangingPunct="0">
              <a:spcBef>
                <a:spcPct val="0"/>
              </a:spcBef>
              <a:spcAft>
                <a:spcPct val="0"/>
              </a:spcAft>
              <a:defRPr/>
            </a:pPr>
            <a:r>
              <a:rPr lang="zh-CN" altLang="en-US" sz="2135" b="1" kern="0" dirty="0">
                <a:solidFill>
                  <a:schemeClr val="bg1"/>
                </a:solidFill>
                <a:cs typeface="+mn-ea"/>
                <a:sym typeface="+mn-lt"/>
              </a:rPr>
              <a:t>添加标题</a:t>
            </a:r>
            <a:endParaRPr lang="en-US" altLang="zh-CN" sz="2135" b="1" kern="0" dirty="0">
              <a:solidFill>
                <a:schemeClr val="bg1"/>
              </a:solidFill>
              <a:cs typeface="+mn-ea"/>
              <a:sym typeface="+mn-lt"/>
            </a:endParaRPr>
          </a:p>
          <a:p>
            <a:pPr algn="ctr" fontAlgn="base">
              <a:spcBef>
                <a:spcPct val="0"/>
              </a:spcBef>
              <a:spcAft>
                <a:spcPct val="0"/>
              </a:spcAft>
              <a:defRPr/>
            </a:pPr>
            <a:r>
              <a:rPr lang="zh-CN" altLang="en-US" sz="1465" kern="0" dirty="0">
                <a:solidFill>
                  <a:schemeClr val="bg1"/>
                </a:solidFill>
                <a:cs typeface="+mn-ea"/>
                <a:sym typeface="+mn-lt"/>
              </a:rPr>
              <a:t>点击此处添加文字内容</a:t>
            </a:r>
            <a:endParaRPr lang="en-US" altLang="zh-CN" sz="1465" kern="0" dirty="0">
              <a:solidFill>
                <a:schemeClr val="bg1"/>
              </a:solidFill>
              <a:cs typeface="+mn-ea"/>
              <a:sym typeface="+mn-lt"/>
            </a:endParaRPr>
          </a:p>
        </p:txBody>
      </p:sp>
      <p:grpSp>
        <p:nvGrpSpPr>
          <p:cNvPr id="20" name="组合 2834">
            <a:extLst>
              <a:ext uri="{FF2B5EF4-FFF2-40B4-BE49-F238E27FC236}">
                <a16:creationId xmlns:a16="http://schemas.microsoft.com/office/drawing/2014/main" id="{9067FA89-0A20-4576-9E53-234AE8612D31}"/>
              </a:ext>
            </a:extLst>
          </p:cNvPr>
          <p:cNvGrpSpPr/>
          <p:nvPr/>
        </p:nvGrpSpPr>
        <p:grpSpPr>
          <a:xfrm>
            <a:off x="8326904" y="3362719"/>
            <a:ext cx="2921076" cy="1905587"/>
            <a:chOff x="467746" y="2612182"/>
            <a:chExt cx="2191599" cy="1429190"/>
          </a:xfrm>
        </p:grpSpPr>
        <p:sp>
          <p:nvSpPr>
            <p:cNvPr id="21" name="矩形 20">
              <a:extLst>
                <a:ext uri="{FF2B5EF4-FFF2-40B4-BE49-F238E27FC236}">
                  <a16:creationId xmlns:a16="http://schemas.microsoft.com/office/drawing/2014/main" id="{BAA4FD5C-5DD3-417D-ACA0-127D65A90E3D}"/>
                </a:ext>
              </a:extLst>
            </p:cNvPr>
            <p:cNvSpPr/>
            <p:nvPr/>
          </p:nvSpPr>
          <p:spPr>
            <a:xfrm>
              <a:off x="467746" y="2612182"/>
              <a:ext cx="697482" cy="237649"/>
            </a:xfrm>
            <a:prstGeom prst="rect">
              <a:avLst/>
            </a:prstGeom>
          </p:spPr>
          <p:txBody>
            <a:bodyPr wrap="none">
              <a:spAutoFit/>
            </a:bodyPr>
            <a:lstStyle/>
            <a:p>
              <a:pPr lvl="0" eaLnBrk="0" fontAlgn="base" hangingPunct="0">
                <a:spcBef>
                  <a:spcPct val="0"/>
                </a:spcBef>
                <a:spcAft>
                  <a:spcPct val="0"/>
                </a:spcAft>
                <a:defRPr/>
              </a:pPr>
              <a:r>
                <a:rPr lang="zh-CN" altLang="en-US" sz="1465" kern="0" dirty="0">
                  <a:cs typeface="+mn-ea"/>
                  <a:sym typeface="+mn-lt"/>
                </a:rPr>
                <a:t>添加标题</a:t>
              </a:r>
              <a:endParaRPr lang="en-US" altLang="zh-CN" sz="1465" kern="0" dirty="0">
                <a:cs typeface="+mn-ea"/>
                <a:sym typeface="+mn-lt"/>
              </a:endParaRPr>
            </a:p>
          </p:txBody>
        </p:sp>
        <p:sp>
          <p:nvSpPr>
            <p:cNvPr id="22" name="矩形 21">
              <a:extLst>
                <a:ext uri="{FF2B5EF4-FFF2-40B4-BE49-F238E27FC236}">
                  <a16:creationId xmlns:a16="http://schemas.microsoft.com/office/drawing/2014/main" id="{DEA43F4E-E317-410D-9228-4B421FEBDEB6}"/>
                </a:ext>
              </a:extLst>
            </p:cNvPr>
            <p:cNvSpPr/>
            <p:nvPr/>
          </p:nvSpPr>
          <p:spPr>
            <a:xfrm>
              <a:off x="467746" y="2905916"/>
              <a:ext cx="2191599" cy="1135456"/>
            </a:xfrm>
            <a:prstGeom prst="rect">
              <a:avLst/>
            </a:prstGeom>
          </p:spPr>
          <p:txBody>
            <a:bodyPr wrap="square">
              <a:spAutoFit/>
            </a:bodyPr>
            <a:lstStyle/>
            <a:p>
              <a:pPr algn="just">
                <a:lnSpc>
                  <a:spcPct val="200000"/>
                </a:lnSpc>
                <a:defRPr/>
              </a:pPr>
              <a:r>
                <a:rPr lang="zh-CN" altLang="en-US" sz="12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200" kern="0" dirty="0">
                <a:cs typeface="+mn-ea"/>
                <a:sym typeface="+mn-lt"/>
              </a:endParaRPr>
            </a:p>
          </p:txBody>
        </p:sp>
      </p:grpSp>
    </p:spTree>
    <p:extLst>
      <p:ext uri="{BB962C8B-B14F-4D97-AF65-F5344CB8AC3E}">
        <p14:creationId xmlns:p14="http://schemas.microsoft.com/office/powerpoint/2010/main" val="15176842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par>
                          <p:cTn id="17" fill="hold">
                            <p:stCondLst>
                              <p:cond delay="1500"/>
                            </p:stCondLst>
                            <p:childTnLst>
                              <p:par>
                                <p:cTn id="18" presetID="14" presetClass="entr" presetSubtype="10"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randombar(horizontal)">
                                      <p:cBhvr>
                                        <p:cTn id="20" dur="500"/>
                                        <p:tgtEl>
                                          <p:spTgt spid="15"/>
                                        </p:tgtEl>
                                      </p:cBhvr>
                                    </p:animEffect>
                                  </p:childTnLst>
                                </p:cTn>
                              </p:par>
                            </p:childTnLst>
                          </p:cTn>
                        </p:par>
                        <p:par>
                          <p:cTn id="21" fill="hold">
                            <p:stCondLst>
                              <p:cond delay="2000"/>
                            </p:stCondLst>
                            <p:childTnLst>
                              <p:par>
                                <p:cTn id="22" presetID="2" presetClass="entr" presetSubtype="4" fill="hold"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500" fill="hold"/>
                                        <p:tgtEl>
                                          <p:spTgt spid="16"/>
                                        </p:tgtEl>
                                        <p:attrNameLst>
                                          <p:attrName>ppt_x</p:attrName>
                                        </p:attrNameLst>
                                      </p:cBhvr>
                                      <p:tavLst>
                                        <p:tav tm="0">
                                          <p:val>
                                            <p:strVal val="#ppt_x"/>
                                          </p:val>
                                        </p:tav>
                                        <p:tav tm="100000">
                                          <p:val>
                                            <p:strVal val="#ppt_x"/>
                                          </p:val>
                                        </p:tav>
                                      </p:tavLst>
                                    </p:anim>
                                    <p:anim calcmode="lin" valueType="num">
                                      <p:cBhvr additive="base">
                                        <p:cTn id="25" dur="500" fill="hold"/>
                                        <p:tgtEl>
                                          <p:spTgt spid="16"/>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2" presetClass="entr" presetSubtype="1"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up)">
                                      <p:cBhvr>
                                        <p:cTn id="29" dur="500"/>
                                        <p:tgtEl>
                                          <p:spTgt spid="10"/>
                                        </p:tgtEl>
                                      </p:cBhvr>
                                    </p:animEffect>
                                  </p:childTnLst>
                                </p:cTn>
                              </p:par>
                            </p:childTnLst>
                          </p:cTn>
                        </p:par>
                        <p:par>
                          <p:cTn id="30" fill="hold">
                            <p:stCondLst>
                              <p:cond delay="3000"/>
                            </p:stCondLst>
                            <p:childTnLst>
                              <p:par>
                                <p:cTn id="31" presetID="14" presetClass="entr" presetSubtype="10"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randombar(horizontal)">
                                      <p:cBhvr>
                                        <p:cTn id="33" dur="500"/>
                                        <p:tgtEl>
                                          <p:spTgt spid="19"/>
                                        </p:tgtEl>
                                      </p:cBhvr>
                                    </p:animEffect>
                                  </p:childTnLst>
                                </p:cTn>
                              </p:par>
                            </p:childTnLst>
                          </p:cTn>
                        </p:par>
                        <p:par>
                          <p:cTn id="34" fill="hold">
                            <p:stCondLst>
                              <p:cond delay="3500"/>
                            </p:stCondLst>
                            <p:childTnLst>
                              <p:par>
                                <p:cTn id="35" presetID="2" presetClass="entr" presetSubtype="4" fill="hold" nodeType="after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ppt_x"/>
                                          </p:val>
                                        </p:tav>
                                        <p:tav tm="100000">
                                          <p:val>
                                            <p:strVal val="#ppt_x"/>
                                          </p:val>
                                        </p:tav>
                                      </p:tavLst>
                                    </p:anim>
                                    <p:anim calcmode="lin" valueType="num">
                                      <p:cBhvr additive="base">
                                        <p:cTn id="3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5" grpId="0" bldLvl="0" animBg="1"/>
      <p:bldP spid="19"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pic>
        <p:nvPicPr>
          <p:cNvPr id="23" name="图片 22">
            <a:extLst>
              <a:ext uri="{FF2B5EF4-FFF2-40B4-BE49-F238E27FC236}">
                <a16:creationId xmlns:a16="http://schemas.microsoft.com/office/drawing/2014/main" id="{AF2A8DE7-8B74-4162-A507-14F8C9E082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3514" y="1091911"/>
            <a:ext cx="6618783" cy="4674177"/>
          </a:xfrm>
          <a:prstGeom prst="rect">
            <a:avLst/>
          </a:prstGeom>
        </p:spPr>
      </p:pic>
      <p:grpSp>
        <p:nvGrpSpPr>
          <p:cNvPr id="24" name="组合 2824">
            <a:extLst>
              <a:ext uri="{FF2B5EF4-FFF2-40B4-BE49-F238E27FC236}">
                <a16:creationId xmlns:a16="http://schemas.microsoft.com/office/drawing/2014/main" id="{A7B59116-5009-428E-B588-08AD47591B6F}"/>
              </a:ext>
            </a:extLst>
          </p:cNvPr>
          <p:cNvGrpSpPr/>
          <p:nvPr/>
        </p:nvGrpSpPr>
        <p:grpSpPr>
          <a:xfrm>
            <a:off x="670056" y="1523412"/>
            <a:ext cx="2921076" cy="1905587"/>
            <a:chOff x="503238" y="2612182"/>
            <a:chExt cx="2191599" cy="1429190"/>
          </a:xfrm>
        </p:grpSpPr>
        <p:sp>
          <p:nvSpPr>
            <p:cNvPr id="25" name="矩形 24">
              <a:extLst>
                <a:ext uri="{FF2B5EF4-FFF2-40B4-BE49-F238E27FC236}">
                  <a16:creationId xmlns:a16="http://schemas.microsoft.com/office/drawing/2014/main" id="{7BB22251-07F6-4297-8BC8-D6DB32C6E876}"/>
                </a:ext>
              </a:extLst>
            </p:cNvPr>
            <p:cNvSpPr/>
            <p:nvPr/>
          </p:nvSpPr>
          <p:spPr>
            <a:xfrm>
              <a:off x="503238" y="2612182"/>
              <a:ext cx="697482" cy="237649"/>
            </a:xfrm>
            <a:prstGeom prst="rect">
              <a:avLst/>
            </a:prstGeom>
          </p:spPr>
          <p:txBody>
            <a:bodyPr wrap="none">
              <a:spAutoFit/>
            </a:bodyPr>
            <a:lstStyle/>
            <a:p>
              <a:pPr lvl="0" eaLnBrk="0" fontAlgn="base" hangingPunct="0">
                <a:spcBef>
                  <a:spcPct val="0"/>
                </a:spcBef>
                <a:spcAft>
                  <a:spcPct val="0"/>
                </a:spcAft>
                <a:defRPr/>
              </a:pPr>
              <a:r>
                <a:rPr lang="zh-CN" altLang="en-US" sz="1465" kern="0" dirty="0">
                  <a:cs typeface="+mn-ea"/>
                  <a:sym typeface="+mn-lt"/>
                </a:rPr>
                <a:t>添加标题</a:t>
              </a:r>
              <a:endParaRPr lang="en-US" altLang="zh-CN" sz="1465" kern="0" dirty="0">
                <a:cs typeface="+mn-ea"/>
                <a:sym typeface="+mn-lt"/>
              </a:endParaRPr>
            </a:p>
          </p:txBody>
        </p:sp>
        <p:sp>
          <p:nvSpPr>
            <p:cNvPr id="26" name="矩形 25">
              <a:extLst>
                <a:ext uri="{FF2B5EF4-FFF2-40B4-BE49-F238E27FC236}">
                  <a16:creationId xmlns:a16="http://schemas.microsoft.com/office/drawing/2014/main" id="{53A504BD-B3F2-4147-AE8B-7C462F1F8222}"/>
                </a:ext>
              </a:extLst>
            </p:cNvPr>
            <p:cNvSpPr/>
            <p:nvPr/>
          </p:nvSpPr>
          <p:spPr>
            <a:xfrm>
              <a:off x="503238" y="2905916"/>
              <a:ext cx="2191599" cy="1135456"/>
            </a:xfrm>
            <a:prstGeom prst="rect">
              <a:avLst/>
            </a:prstGeom>
          </p:spPr>
          <p:txBody>
            <a:bodyPr wrap="square">
              <a:spAutoFit/>
            </a:bodyPr>
            <a:lstStyle/>
            <a:p>
              <a:pPr algn="just">
                <a:lnSpc>
                  <a:spcPct val="200000"/>
                </a:lnSpc>
                <a:defRPr/>
              </a:pPr>
              <a:r>
                <a:rPr lang="zh-CN" altLang="en-US" sz="12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200" kern="0" dirty="0">
                <a:cs typeface="+mn-ea"/>
                <a:sym typeface="+mn-lt"/>
              </a:endParaRPr>
            </a:p>
          </p:txBody>
        </p:sp>
      </p:grpSp>
      <p:grpSp>
        <p:nvGrpSpPr>
          <p:cNvPr id="27" name="组合 2824">
            <a:extLst>
              <a:ext uri="{FF2B5EF4-FFF2-40B4-BE49-F238E27FC236}">
                <a16:creationId xmlns:a16="http://schemas.microsoft.com/office/drawing/2014/main" id="{426B739E-B6B3-408B-934F-8DB57B17953A}"/>
              </a:ext>
            </a:extLst>
          </p:cNvPr>
          <p:cNvGrpSpPr/>
          <p:nvPr/>
        </p:nvGrpSpPr>
        <p:grpSpPr>
          <a:xfrm>
            <a:off x="670056" y="4405508"/>
            <a:ext cx="2921076" cy="1905587"/>
            <a:chOff x="503238" y="2612182"/>
            <a:chExt cx="2191599" cy="1429190"/>
          </a:xfrm>
        </p:grpSpPr>
        <p:sp>
          <p:nvSpPr>
            <p:cNvPr id="28" name="矩形 27">
              <a:extLst>
                <a:ext uri="{FF2B5EF4-FFF2-40B4-BE49-F238E27FC236}">
                  <a16:creationId xmlns:a16="http://schemas.microsoft.com/office/drawing/2014/main" id="{BFDD20E2-E84C-4424-B043-C4C80E886073}"/>
                </a:ext>
              </a:extLst>
            </p:cNvPr>
            <p:cNvSpPr/>
            <p:nvPr/>
          </p:nvSpPr>
          <p:spPr>
            <a:xfrm>
              <a:off x="503238" y="2612182"/>
              <a:ext cx="697482" cy="237649"/>
            </a:xfrm>
            <a:prstGeom prst="rect">
              <a:avLst/>
            </a:prstGeom>
          </p:spPr>
          <p:txBody>
            <a:bodyPr wrap="none">
              <a:spAutoFit/>
            </a:bodyPr>
            <a:lstStyle/>
            <a:p>
              <a:pPr lvl="0" eaLnBrk="0" fontAlgn="base" hangingPunct="0">
                <a:spcBef>
                  <a:spcPct val="0"/>
                </a:spcBef>
                <a:spcAft>
                  <a:spcPct val="0"/>
                </a:spcAft>
                <a:defRPr/>
              </a:pPr>
              <a:r>
                <a:rPr lang="zh-CN" altLang="en-US" sz="1465" kern="0" dirty="0">
                  <a:cs typeface="+mn-ea"/>
                  <a:sym typeface="+mn-lt"/>
                </a:rPr>
                <a:t>添加标题</a:t>
              </a:r>
              <a:endParaRPr lang="en-US" altLang="zh-CN" sz="1465" kern="0" dirty="0">
                <a:cs typeface="+mn-ea"/>
                <a:sym typeface="+mn-lt"/>
              </a:endParaRPr>
            </a:p>
          </p:txBody>
        </p:sp>
        <p:sp>
          <p:nvSpPr>
            <p:cNvPr id="29" name="矩形 28">
              <a:extLst>
                <a:ext uri="{FF2B5EF4-FFF2-40B4-BE49-F238E27FC236}">
                  <a16:creationId xmlns:a16="http://schemas.microsoft.com/office/drawing/2014/main" id="{EB62BE1E-3121-4186-A3C1-984616D4F5DA}"/>
                </a:ext>
              </a:extLst>
            </p:cNvPr>
            <p:cNvSpPr/>
            <p:nvPr/>
          </p:nvSpPr>
          <p:spPr>
            <a:xfrm>
              <a:off x="503238" y="2905916"/>
              <a:ext cx="2191599" cy="1135456"/>
            </a:xfrm>
            <a:prstGeom prst="rect">
              <a:avLst/>
            </a:prstGeom>
          </p:spPr>
          <p:txBody>
            <a:bodyPr wrap="square">
              <a:spAutoFit/>
            </a:bodyPr>
            <a:lstStyle/>
            <a:p>
              <a:pPr algn="just">
                <a:lnSpc>
                  <a:spcPct val="200000"/>
                </a:lnSpc>
                <a:defRPr/>
              </a:pPr>
              <a:r>
                <a:rPr lang="zh-CN" altLang="en-US" sz="12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200" kern="0" dirty="0">
                <a:cs typeface="+mn-ea"/>
                <a:sym typeface="+mn-lt"/>
              </a:endParaRPr>
            </a:p>
          </p:txBody>
        </p:sp>
      </p:grpSp>
      <p:grpSp>
        <p:nvGrpSpPr>
          <p:cNvPr id="33" name="组合 2824">
            <a:extLst>
              <a:ext uri="{FF2B5EF4-FFF2-40B4-BE49-F238E27FC236}">
                <a16:creationId xmlns:a16="http://schemas.microsoft.com/office/drawing/2014/main" id="{B1B8AF01-4F83-4748-B82E-1420DBD5A9A9}"/>
              </a:ext>
            </a:extLst>
          </p:cNvPr>
          <p:cNvGrpSpPr/>
          <p:nvPr/>
        </p:nvGrpSpPr>
        <p:grpSpPr>
          <a:xfrm>
            <a:off x="8864932" y="1523413"/>
            <a:ext cx="2921076" cy="1905587"/>
            <a:chOff x="503238" y="2612182"/>
            <a:chExt cx="2191599" cy="1429190"/>
          </a:xfrm>
        </p:grpSpPr>
        <p:sp>
          <p:nvSpPr>
            <p:cNvPr id="34" name="矩形 33">
              <a:extLst>
                <a:ext uri="{FF2B5EF4-FFF2-40B4-BE49-F238E27FC236}">
                  <a16:creationId xmlns:a16="http://schemas.microsoft.com/office/drawing/2014/main" id="{BA9C40DA-71B2-4854-BB75-891D08BF9D03}"/>
                </a:ext>
              </a:extLst>
            </p:cNvPr>
            <p:cNvSpPr/>
            <p:nvPr/>
          </p:nvSpPr>
          <p:spPr>
            <a:xfrm>
              <a:off x="503238" y="2612182"/>
              <a:ext cx="697482" cy="237649"/>
            </a:xfrm>
            <a:prstGeom prst="rect">
              <a:avLst/>
            </a:prstGeom>
          </p:spPr>
          <p:txBody>
            <a:bodyPr wrap="none">
              <a:spAutoFit/>
            </a:bodyPr>
            <a:lstStyle/>
            <a:p>
              <a:pPr lvl="0" eaLnBrk="0" fontAlgn="base" hangingPunct="0">
                <a:spcBef>
                  <a:spcPct val="0"/>
                </a:spcBef>
                <a:spcAft>
                  <a:spcPct val="0"/>
                </a:spcAft>
                <a:defRPr/>
              </a:pPr>
              <a:r>
                <a:rPr lang="zh-CN" altLang="en-US" sz="1465" kern="0" dirty="0">
                  <a:cs typeface="+mn-ea"/>
                  <a:sym typeface="+mn-lt"/>
                </a:rPr>
                <a:t>添加标题</a:t>
              </a:r>
              <a:endParaRPr lang="en-US" altLang="zh-CN" sz="1465" kern="0" dirty="0">
                <a:cs typeface="+mn-ea"/>
                <a:sym typeface="+mn-lt"/>
              </a:endParaRPr>
            </a:p>
          </p:txBody>
        </p:sp>
        <p:sp>
          <p:nvSpPr>
            <p:cNvPr id="35" name="矩形 34">
              <a:extLst>
                <a:ext uri="{FF2B5EF4-FFF2-40B4-BE49-F238E27FC236}">
                  <a16:creationId xmlns:a16="http://schemas.microsoft.com/office/drawing/2014/main" id="{B1C2D801-DB70-4FF2-9609-04ED3FD359D6}"/>
                </a:ext>
              </a:extLst>
            </p:cNvPr>
            <p:cNvSpPr/>
            <p:nvPr/>
          </p:nvSpPr>
          <p:spPr>
            <a:xfrm>
              <a:off x="503238" y="2905916"/>
              <a:ext cx="2191599" cy="1135456"/>
            </a:xfrm>
            <a:prstGeom prst="rect">
              <a:avLst/>
            </a:prstGeom>
          </p:spPr>
          <p:txBody>
            <a:bodyPr wrap="square">
              <a:spAutoFit/>
            </a:bodyPr>
            <a:lstStyle/>
            <a:p>
              <a:pPr algn="just">
                <a:lnSpc>
                  <a:spcPct val="200000"/>
                </a:lnSpc>
                <a:defRPr/>
              </a:pPr>
              <a:r>
                <a:rPr lang="zh-CN" altLang="en-US" sz="12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200" kern="0" dirty="0">
                <a:cs typeface="+mn-ea"/>
                <a:sym typeface="+mn-lt"/>
              </a:endParaRPr>
            </a:p>
          </p:txBody>
        </p:sp>
      </p:grpSp>
      <p:grpSp>
        <p:nvGrpSpPr>
          <p:cNvPr id="36" name="组合 2824">
            <a:extLst>
              <a:ext uri="{FF2B5EF4-FFF2-40B4-BE49-F238E27FC236}">
                <a16:creationId xmlns:a16="http://schemas.microsoft.com/office/drawing/2014/main" id="{17D58EBD-0BFA-4CF8-BBFE-8260340CCBE8}"/>
              </a:ext>
            </a:extLst>
          </p:cNvPr>
          <p:cNvGrpSpPr/>
          <p:nvPr/>
        </p:nvGrpSpPr>
        <p:grpSpPr>
          <a:xfrm>
            <a:off x="8864932" y="4405509"/>
            <a:ext cx="2921076" cy="1905587"/>
            <a:chOff x="503238" y="2612182"/>
            <a:chExt cx="2191599" cy="1429190"/>
          </a:xfrm>
        </p:grpSpPr>
        <p:sp>
          <p:nvSpPr>
            <p:cNvPr id="37" name="矩形 36">
              <a:extLst>
                <a:ext uri="{FF2B5EF4-FFF2-40B4-BE49-F238E27FC236}">
                  <a16:creationId xmlns:a16="http://schemas.microsoft.com/office/drawing/2014/main" id="{E001E10B-214A-429D-9A72-ECB36456B85A}"/>
                </a:ext>
              </a:extLst>
            </p:cNvPr>
            <p:cNvSpPr/>
            <p:nvPr/>
          </p:nvSpPr>
          <p:spPr>
            <a:xfrm>
              <a:off x="503238" y="2612182"/>
              <a:ext cx="697482" cy="237649"/>
            </a:xfrm>
            <a:prstGeom prst="rect">
              <a:avLst/>
            </a:prstGeom>
          </p:spPr>
          <p:txBody>
            <a:bodyPr wrap="none">
              <a:spAutoFit/>
            </a:bodyPr>
            <a:lstStyle/>
            <a:p>
              <a:pPr lvl="0" eaLnBrk="0" fontAlgn="base" hangingPunct="0">
                <a:spcBef>
                  <a:spcPct val="0"/>
                </a:spcBef>
                <a:spcAft>
                  <a:spcPct val="0"/>
                </a:spcAft>
                <a:defRPr/>
              </a:pPr>
              <a:r>
                <a:rPr lang="zh-CN" altLang="en-US" sz="1465" kern="0" dirty="0">
                  <a:cs typeface="+mn-ea"/>
                  <a:sym typeface="+mn-lt"/>
                </a:rPr>
                <a:t>添加标题</a:t>
              </a:r>
              <a:endParaRPr lang="en-US" altLang="zh-CN" sz="1465" kern="0" dirty="0">
                <a:cs typeface="+mn-ea"/>
                <a:sym typeface="+mn-lt"/>
              </a:endParaRPr>
            </a:p>
          </p:txBody>
        </p:sp>
        <p:sp>
          <p:nvSpPr>
            <p:cNvPr id="38" name="矩形 37">
              <a:extLst>
                <a:ext uri="{FF2B5EF4-FFF2-40B4-BE49-F238E27FC236}">
                  <a16:creationId xmlns:a16="http://schemas.microsoft.com/office/drawing/2014/main" id="{49BD3C44-D1D6-4E07-9556-7F5DE9BC29DE}"/>
                </a:ext>
              </a:extLst>
            </p:cNvPr>
            <p:cNvSpPr/>
            <p:nvPr/>
          </p:nvSpPr>
          <p:spPr>
            <a:xfrm>
              <a:off x="503238" y="2905916"/>
              <a:ext cx="2191599" cy="1135456"/>
            </a:xfrm>
            <a:prstGeom prst="rect">
              <a:avLst/>
            </a:prstGeom>
          </p:spPr>
          <p:txBody>
            <a:bodyPr wrap="square">
              <a:spAutoFit/>
            </a:bodyPr>
            <a:lstStyle/>
            <a:p>
              <a:pPr algn="just">
                <a:lnSpc>
                  <a:spcPct val="200000"/>
                </a:lnSpc>
                <a:defRPr/>
              </a:pPr>
              <a:r>
                <a:rPr lang="zh-CN" altLang="en-US" sz="12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200" kern="0" dirty="0">
                <a:cs typeface="+mn-ea"/>
                <a:sym typeface="+mn-lt"/>
              </a:endParaRPr>
            </a:p>
          </p:txBody>
        </p:sp>
      </p:grpSp>
    </p:spTree>
    <p:extLst>
      <p:ext uri="{BB962C8B-B14F-4D97-AF65-F5344CB8AC3E}">
        <p14:creationId xmlns:p14="http://schemas.microsoft.com/office/powerpoint/2010/main" val="36951121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additive="base">
                                        <p:cTn id="13" dur="500" fill="hold"/>
                                        <p:tgtEl>
                                          <p:spTgt spid="24"/>
                                        </p:tgtEl>
                                        <p:attrNameLst>
                                          <p:attrName>ppt_x</p:attrName>
                                        </p:attrNameLst>
                                      </p:cBhvr>
                                      <p:tavLst>
                                        <p:tav tm="0">
                                          <p:val>
                                            <p:strVal val="#ppt_x"/>
                                          </p:val>
                                        </p:tav>
                                        <p:tav tm="100000">
                                          <p:val>
                                            <p:strVal val="#ppt_x"/>
                                          </p:val>
                                        </p:tav>
                                      </p:tavLst>
                                    </p:anim>
                                    <p:anim calcmode="lin" valueType="num">
                                      <p:cBhvr additive="base">
                                        <p:cTn id="14" dur="500" fill="hold"/>
                                        <p:tgtEl>
                                          <p:spTgt spid="24"/>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2" presetClass="entr" presetSubtype="4" fill="hold" nodeType="afterEffect">
                                  <p:stCondLst>
                                    <p:cond delay="0"/>
                                  </p:stCondLst>
                                  <p:childTnLst>
                                    <p:set>
                                      <p:cBhvr>
                                        <p:cTn id="17" dur="1" fill="hold">
                                          <p:stCondLst>
                                            <p:cond delay="0"/>
                                          </p:stCondLst>
                                        </p:cTn>
                                        <p:tgtEl>
                                          <p:spTgt spid="27"/>
                                        </p:tgtEl>
                                        <p:attrNameLst>
                                          <p:attrName>style.visibility</p:attrName>
                                        </p:attrNameLst>
                                      </p:cBhvr>
                                      <p:to>
                                        <p:strVal val="visible"/>
                                      </p:to>
                                    </p:set>
                                    <p:anim calcmode="lin" valueType="num">
                                      <p:cBhvr additive="base">
                                        <p:cTn id="18" dur="500" fill="hold"/>
                                        <p:tgtEl>
                                          <p:spTgt spid="27"/>
                                        </p:tgtEl>
                                        <p:attrNameLst>
                                          <p:attrName>ppt_x</p:attrName>
                                        </p:attrNameLst>
                                      </p:cBhvr>
                                      <p:tavLst>
                                        <p:tav tm="0">
                                          <p:val>
                                            <p:strVal val="#ppt_x"/>
                                          </p:val>
                                        </p:tav>
                                        <p:tav tm="100000">
                                          <p:val>
                                            <p:strVal val="#ppt_x"/>
                                          </p:val>
                                        </p:tav>
                                      </p:tavLst>
                                    </p:anim>
                                    <p:anim calcmode="lin" valueType="num">
                                      <p:cBhvr additive="base">
                                        <p:cTn id="19" dur="500" fill="hold"/>
                                        <p:tgtEl>
                                          <p:spTgt spid="27"/>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 presetClass="entr" presetSubtype="4" fill="hold" nodeType="after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ppt_x"/>
                                          </p:val>
                                        </p:tav>
                                        <p:tav tm="100000">
                                          <p:val>
                                            <p:strVal val="#ppt_x"/>
                                          </p:val>
                                        </p:tav>
                                      </p:tavLst>
                                    </p:anim>
                                    <p:anim calcmode="lin" valueType="num">
                                      <p:cBhvr additive="base">
                                        <p:cTn id="24" dur="500" fill="hold"/>
                                        <p:tgtEl>
                                          <p:spTgt spid="33"/>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fill="hold" nodeType="afterEffect">
                                  <p:stCondLst>
                                    <p:cond delay="0"/>
                                  </p:stCondLst>
                                  <p:childTnLst>
                                    <p:set>
                                      <p:cBhvr>
                                        <p:cTn id="27" dur="1" fill="hold">
                                          <p:stCondLst>
                                            <p:cond delay="0"/>
                                          </p:stCondLst>
                                        </p:cTn>
                                        <p:tgtEl>
                                          <p:spTgt spid="36"/>
                                        </p:tgtEl>
                                        <p:attrNameLst>
                                          <p:attrName>style.visibility</p:attrName>
                                        </p:attrNameLst>
                                      </p:cBhvr>
                                      <p:to>
                                        <p:strVal val="visible"/>
                                      </p:to>
                                    </p:set>
                                    <p:anim calcmode="lin" valueType="num">
                                      <p:cBhvr additive="base">
                                        <p:cTn id="28" dur="500" fill="hold"/>
                                        <p:tgtEl>
                                          <p:spTgt spid="36"/>
                                        </p:tgtEl>
                                        <p:attrNameLst>
                                          <p:attrName>ppt_x</p:attrName>
                                        </p:attrNameLst>
                                      </p:cBhvr>
                                      <p:tavLst>
                                        <p:tav tm="0">
                                          <p:val>
                                            <p:strVal val="#ppt_x"/>
                                          </p:val>
                                        </p:tav>
                                        <p:tav tm="100000">
                                          <p:val>
                                            <p:strVal val="#ppt_x"/>
                                          </p:val>
                                        </p:tav>
                                      </p:tavLst>
                                    </p:anim>
                                    <p:anim calcmode="lin" valueType="num">
                                      <p:cBhvr additive="base">
                                        <p:cTn id="29"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377C7BE-E6BE-4B31-AE98-FB78D7CD3476}"/>
              </a:ext>
            </a:extLst>
          </p:cNvPr>
          <p:cNvPicPr>
            <a:picLocks noChangeAspect="1"/>
          </p:cNvPicPr>
          <p:nvPr/>
        </p:nvPicPr>
        <p:blipFill>
          <a:blip r:embed="rId2"/>
          <a:stretch>
            <a:fillRect/>
          </a:stretch>
        </p:blipFill>
        <p:spPr>
          <a:xfrm>
            <a:off x="2922" y="1812"/>
            <a:ext cx="12189078" cy="6855551"/>
          </a:xfrm>
          <a:prstGeom prst="rect">
            <a:avLst/>
          </a:prstGeom>
        </p:spPr>
      </p:pic>
      <p:sp>
        <p:nvSpPr>
          <p:cNvPr id="32" name="椭圆 31">
            <a:extLst>
              <a:ext uri="{FF2B5EF4-FFF2-40B4-BE49-F238E27FC236}">
                <a16:creationId xmlns:a16="http://schemas.microsoft.com/office/drawing/2014/main" id="{8CBD8717-4DE3-4E7A-95EE-F990BCB24E0C}"/>
              </a:ext>
            </a:extLst>
          </p:cNvPr>
          <p:cNvSpPr/>
          <p:nvPr/>
        </p:nvSpPr>
        <p:spPr>
          <a:xfrm>
            <a:off x="4008755" y="1229995"/>
            <a:ext cx="4559300" cy="4398010"/>
          </a:xfrm>
          <a:prstGeom prst="ellipse">
            <a:avLst/>
          </a:prstGeom>
          <a:solidFill>
            <a:srgbClr val="659C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cs typeface="+mn-ea"/>
              <a:sym typeface="+mn-lt"/>
            </a:endParaRPr>
          </a:p>
        </p:txBody>
      </p:sp>
      <p:sp>
        <p:nvSpPr>
          <p:cNvPr id="33" name="文本框 32">
            <a:extLst>
              <a:ext uri="{FF2B5EF4-FFF2-40B4-BE49-F238E27FC236}">
                <a16:creationId xmlns:a16="http://schemas.microsoft.com/office/drawing/2014/main" id="{5E523548-7A4A-4ECC-AF04-A88CD2551B68}"/>
              </a:ext>
            </a:extLst>
          </p:cNvPr>
          <p:cNvSpPr txBox="1"/>
          <p:nvPr/>
        </p:nvSpPr>
        <p:spPr>
          <a:xfrm>
            <a:off x="4998720" y="2166620"/>
            <a:ext cx="2848610" cy="1015663"/>
          </a:xfrm>
          <a:prstGeom prst="rect">
            <a:avLst/>
          </a:prstGeom>
          <a:noFill/>
        </p:spPr>
        <p:txBody>
          <a:bodyPr wrap="square" rtlCol="0">
            <a:spAutoFit/>
          </a:bodyPr>
          <a:lstStyle/>
          <a:p>
            <a:r>
              <a:rPr lang="zh-CN" altLang="en-US" sz="6000" b="1" dirty="0">
                <a:solidFill>
                  <a:schemeClr val="bg1"/>
                </a:solidFill>
                <a:cs typeface="+mn-ea"/>
                <a:sym typeface="+mn-lt"/>
              </a:rPr>
              <a:t>第四章</a:t>
            </a:r>
          </a:p>
        </p:txBody>
      </p:sp>
      <p:sp>
        <p:nvSpPr>
          <p:cNvPr id="34" name="文本框 33">
            <a:extLst>
              <a:ext uri="{FF2B5EF4-FFF2-40B4-BE49-F238E27FC236}">
                <a16:creationId xmlns:a16="http://schemas.microsoft.com/office/drawing/2014/main" id="{A6855878-0989-41EF-BC1B-9A4C92F3529F}"/>
              </a:ext>
            </a:extLst>
          </p:cNvPr>
          <p:cNvSpPr txBox="1"/>
          <p:nvPr/>
        </p:nvSpPr>
        <p:spPr>
          <a:xfrm>
            <a:off x="4793615" y="3394803"/>
            <a:ext cx="3258820" cy="1014730"/>
          </a:xfrm>
          <a:prstGeom prst="rect">
            <a:avLst/>
          </a:prstGeom>
          <a:noFill/>
        </p:spPr>
        <p:txBody>
          <a:bodyPr wrap="square" rtlCol="0">
            <a:spAutoFit/>
          </a:bodyPr>
          <a:lstStyle/>
          <a:p>
            <a:pPr algn="just"/>
            <a:r>
              <a:rPr lang="zh-CN" altLang="en-US" sz="6000" b="1" dirty="0">
                <a:solidFill>
                  <a:schemeClr val="bg1"/>
                </a:solidFill>
                <a:cs typeface="+mn-ea"/>
                <a:sym typeface="+mn-lt"/>
              </a:rPr>
              <a:t>输入题目</a:t>
            </a:r>
          </a:p>
        </p:txBody>
      </p:sp>
      <p:sp>
        <p:nvSpPr>
          <p:cNvPr id="35" name="椭圆 34">
            <a:extLst>
              <a:ext uri="{FF2B5EF4-FFF2-40B4-BE49-F238E27FC236}">
                <a16:creationId xmlns:a16="http://schemas.microsoft.com/office/drawing/2014/main" id="{EAB1047B-8203-47F3-AFBD-22920FA802B2}"/>
              </a:ext>
            </a:extLst>
          </p:cNvPr>
          <p:cNvSpPr/>
          <p:nvPr/>
        </p:nvSpPr>
        <p:spPr>
          <a:xfrm>
            <a:off x="4168775" y="1384935"/>
            <a:ext cx="4239260" cy="4088130"/>
          </a:xfrm>
          <a:prstGeom prst="ellipse">
            <a:avLst/>
          </a:prstGeom>
          <a:noFill/>
          <a:ln w="1047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cs typeface="+mn-ea"/>
              <a:sym typeface="+mn-lt"/>
            </a:endParaRPr>
          </a:p>
        </p:txBody>
      </p:sp>
    </p:spTree>
    <p:extLst>
      <p:ext uri="{BB962C8B-B14F-4D97-AF65-F5344CB8AC3E}">
        <p14:creationId xmlns:p14="http://schemas.microsoft.com/office/powerpoint/2010/main" val="1951163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fltVal val="0"/>
                                          </p:val>
                                        </p:tav>
                                        <p:tav tm="100000">
                                          <p:val>
                                            <p:strVal val="#ppt_w"/>
                                          </p:val>
                                        </p:tav>
                                      </p:tavLst>
                                    </p:anim>
                                    <p:anim calcmode="lin" valueType="num">
                                      <p:cBhvr>
                                        <p:cTn id="8" dur="1000" fill="hold"/>
                                        <p:tgtEl>
                                          <p:spTgt spid="32"/>
                                        </p:tgtEl>
                                        <p:attrNameLst>
                                          <p:attrName>ppt_h</p:attrName>
                                        </p:attrNameLst>
                                      </p:cBhvr>
                                      <p:tavLst>
                                        <p:tav tm="0">
                                          <p:val>
                                            <p:fltVal val="0"/>
                                          </p:val>
                                        </p:tav>
                                        <p:tav tm="100000">
                                          <p:val>
                                            <p:strVal val="#ppt_h"/>
                                          </p:val>
                                        </p:tav>
                                      </p:tavLst>
                                    </p:anim>
                                    <p:anim calcmode="lin" valueType="num">
                                      <p:cBhvr>
                                        <p:cTn id="9" dur="1000" fill="hold"/>
                                        <p:tgtEl>
                                          <p:spTgt spid="32"/>
                                        </p:tgtEl>
                                        <p:attrNameLst>
                                          <p:attrName>style.rotation</p:attrName>
                                        </p:attrNameLst>
                                      </p:cBhvr>
                                      <p:tavLst>
                                        <p:tav tm="0">
                                          <p:val>
                                            <p:fltVal val="90"/>
                                          </p:val>
                                        </p:tav>
                                        <p:tav tm="100000">
                                          <p:val>
                                            <p:fltVal val="0"/>
                                          </p:val>
                                        </p:tav>
                                      </p:tavLst>
                                    </p:anim>
                                    <p:animEffect transition="in" filter="fade">
                                      <p:cBhvr>
                                        <p:cTn id="10" dur="1000"/>
                                        <p:tgtEl>
                                          <p:spTgt spid="32"/>
                                        </p:tgtEl>
                                      </p:cBhvr>
                                    </p:animEffect>
                                  </p:childTnLst>
                                </p:cTn>
                              </p:par>
                            </p:childTnLst>
                          </p:cTn>
                        </p:par>
                        <p:par>
                          <p:cTn id="11" fill="hold">
                            <p:stCondLst>
                              <p:cond delay="1000"/>
                            </p:stCondLst>
                            <p:childTnLst>
                              <p:par>
                                <p:cTn id="12" presetID="14" presetClass="entr" presetSubtype="1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randombar(horizontal)">
                                      <p:cBhvr>
                                        <p:cTn id="14" dur="500"/>
                                        <p:tgtEl>
                                          <p:spTgt spid="35"/>
                                        </p:tgtEl>
                                      </p:cBhvr>
                                    </p:animEffect>
                                  </p:childTnLst>
                                </p:cTn>
                              </p:par>
                            </p:childTnLst>
                          </p:cTn>
                        </p:par>
                        <p:par>
                          <p:cTn id="15" fill="hold">
                            <p:stCondLst>
                              <p:cond delay="1500"/>
                            </p:stCondLst>
                            <p:childTnLst>
                              <p:par>
                                <p:cTn id="16" presetID="16" presetClass="entr" presetSubtype="21" fill="hold" grpId="0" nodeType="after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barn(inVertical)">
                                      <p:cBhvr>
                                        <p:cTn id="18" dur="500"/>
                                        <p:tgtEl>
                                          <p:spTgt spid="33"/>
                                        </p:tgtEl>
                                      </p:cBhvr>
                                    </p:animEffect>
                                  </p:childTnLst>
                                </p:cTn>
                              </p:par>
                            </p:childTnLst>
                          </p:cTn>
                        </p:par>
                        <p:par>
                          <p:cTn id="19" fill="hold">
                            <p:stCondLst>
                              <p:cond delay="2000"/>
                            </p:stCondLst>
                            <p:childTnLst>
                              <p:par>
                                <p:cTn id="20" presetID="22" presetClass="entr" presetSubtype="4" fill="hold" grpId="0" nodeType="after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down)">
                                      <p:cBhvr>
                                        <p:cTn id="2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34" grpId="0"/>
      <p:bldP spid="3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E8A88601-F021-45AE-B766-8136D5C75BF5}"/>
              </a:ext>
            </a:extLst>
          </p:cNvPr>
          <p:cNvSpPr/>
          <p:nvPr/>
        </p:nvSpPr>
        <p:spPr>
          <a:xfrm>
            <a:off x="958147" y="1066782"/>
            <a:ext cx="7120982" cy="5185458"/>
          </a:xfrm>
          <a:prstGeom prst="rect">
            <a:avLst/>
          </a:prstGeom>
          <a:solidFill>
            <a:srgbClr val="27818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pic>
        <p:nvPicPr>
          <p:cNvPr id="6146" name="Picture 2" descr="Red and Orange Petal Flowers">
            <a:extLst>
              <a:ext uri="{FF2B5EF4-FFF2-40B4-BE49-F238E27FC236}">
                <a16:creationId xmlns:a16="http://schemas.microsoft.com/office/drawing/2014/main" id="{C7C96F3C-0593-4AAA-B504-A7EBF39E32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390" y="1508532"/>
            <a:ext cx="6459398" cy="4301959"/>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组合 2824">
            <a:extLst>
              <a:ext uri="{FF2B5EF4-FFF2-40B4-BE49-F238E27FC236}">
                <a16:creationId xmlns:a16="http://schemas.microsoft.com/office/drawing/2014/main" id="{DFD4703F-8E41-443B-AF6D-8A441A3B0BB1}"/>
              </a:ext>
            </a:extLst>
          </p:cNvPr>
          <p:cNvGrpSpPr/>
          <p:nvPr/>
        </p:nvGrpSpPr>
        <p:grpSpPr>
          <a:xfrm>
            <a:off x="8540840" y="1464557"/>
            <a:ext cx="2921076" cy="1905587"/>
            <a:chOff x="503238" y="2612182"/>
            <a:chExt cx="2191599" cy="1429190"/>
          </a:xfrm>
        </p:grpSpPr>
        <p:sp>
          <p:nvSpPr>
            <p:cNvPr id="20" name="矩形 19">
              <a:extLst>
                <a:ext uri="{FF2B5EF4-FFF2-40B4-BE49-F238E27FC236}">
                  <a16:creationId xmlns:a16="http://schemas.microsoft.com/office/drawing/2014/main" id="{D71F3A98-98D4-4BF9-8DD7-DD5C89DACB8A}"/>
                </a:ext>
              </a:extLst>
            </p:cNvPr>
            <p:cNvSpPr/>
            <p:nvPr/>
          </p:nvSpPr>
          <p:spPr>
            <a:xfrm>
              <a:off x="503238" y="2612182"/>
              <a:ext cx="697482" cy="237649"/>
            </a:xfrm>
            <a:prstGeom prst="rect">
              <a:avLst/>
            </a:prstGeom>
          </p:spPr>
          <p:txBody>
            <a:bodyPr wrap="none">
              <a:spAutoFit/>
            </a:bodyPr>
            <a:lstStyle/>
            <a:p>
              <a:pPr lvl="0" eaLnBrk="0" fontAlgn="base" hangingPunct="0">
                <a:spcBef>
                  <a:spcPct val="0"/>
                </a:spcBef>
                <a:spcAft>
                  <a:spcPct val="0"/>
                </a:spcAft>
                <a:defRPr/>
              </a:pPr>
              <a:r>
                <a:rPr lang="zh-CN" altLang="en-US" sz="1465" kern="0" dirty="0">
                  <a:cs typeface="+mn-ea"/>
                  <a:sym typeface="+mn-lt"/>
                </a:rPr>
                <a:t>添加标题</a:t>
              </a:r>
              <a:endParaRPr lang="en-US" altLang="zh-CN" sz="1465" kern="0" dirty="0">
                <a:cs typeface="+mn-ea"/>
                <a:sym typeface="+mn-lt"/>
              </a:endParaRPr>
            </a:p>
          </p:txBody>
        </p:sp>
        <p:sp>
          <p:nvSpPr>
            <p:cNvPr id="21" name="矩形 20">
              <a:extLst>
                <a:ext uri="{FF2B5EF4-FFF2-40B4-BE49-F238E27FC236}">
                  <a16:creationId xmlns:a16="http://schemas.microsoft.com/office/drawing/2014/main" id="{3A7AA8DB-7C86-42AE-9169-060187C0C07A}"/>
                </a:ext>
              </a:extLst>
            </p:cNvPr>
            <p:cNvSpPr/>
            <p:nvPr/>
          </p:nvSpPr>
          <p:spPr>
            <a:xfrm>
              <a:off x="503238" y="2905916"/>
              <a:ext cx="2191599" cy="1135456"/>
            </a:xfrm>
            <a:prstGeom prst="rect">
              <a:avLst/>
            </a:prstGeom>
          </p:spPr>
          <p:txBody>
            <a:bodyPr wrap="square">
              <a:spAutoFit/>
            </a:bodyPr>
            <a:lstStyle/>
            <a:p>
              <a:pPr algn="just">
                <a:lnSpc>
                  <a:spcPct val="200000"/>
                </a:lnSpc>
                <a:defRPr/>
              </a:pPr>
              <a:r>
                <a:rPr lang="zh-CN" altLang="en-US" sz="12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200" kern="0" dirty="0">
                <a:cs typeface="+mn-ea"/>
                <a:sym typeface="+mn-lt"/>
              </a:endParaRPr>
            </a:p>
          </p:txBody>
        </p:sp>
      </p:grpSp>
      <p:grpSp>
        <p:nvGrpSpPr>
          <p:cNvPr id="22" name="组合 2824">
            <a:extLst>
              <a:ext uri="{FF2B5EF4-FFF2-40B4-BE49-F238E27FC236}">
                <a16:creationId xmlns:a16="http://schemas.microsoft.com/office/drawing/2014/main" id="{41D3A92D-03FD-4698-9822-2380296F9D57}"/>
              </a:ext>
            </a:extLst>
          </p:cNvPr>
          <p:cNvGrpSpPr/>
          <p:nvPr/>
        </p:nvGrpSpPr>
        <p:grpSpPr>
          <a:xfrm>
            <a:off x="8540840" y="4346653"/>
            <a:ext cx="2921076" cy="1905587"/>
            <a:chOff x="503238" y="2612182"/>
            <a:chExt cx="2191599" cy="1429190"/>
          </a:xfrm>
        </p:grpSpPr>
        <p:sp>
          <p:nvSpPr>
            <p:cNvPr id="30" name="矩形 29">
              <a:extLst>
                <a:ext uri="{FF2B5EF4-FFF2-40B4-BE49-F238E27FC236}">
                  <a16:creationId xmlns:a16="http://schemas.microsoft.com/office/drawing/2014/main" id="{E931E900-AF4C-4186-B782-1B0B7ECA5AC6}"/>
                </a:ext>
              </a:extLst>
            </p:cNvPr>
            <p:cNvSpPr/>
            <p:nvPr/>
          </p:nvSpPr>
          <p:spPr>
            <a:xfrm>
              <a:off x="503238" y="2612182"/>
              <a:ext cx="697482" cy="237649"/>
            </a:xfrm>
            <a:prstGeom prst="rect">
              <a:avLst/>
            </a:prstGeom>
          </p:spPr>
          <p:txBody>
            <a:bodyPr wrap="none">
              <a:spAutoFit/>
            </a:bodyPr>
            <a:lstStyle/>
            <a:p>
              <a:pPr lvl="0" eaLnBrk="0" fontAlgn="base" hangingPunct="0">
                <a:spcBef>
                  <a:spcPct val="0"/>
                </a:spcBef>
                <a:spcAft>
                  <a:spcPct val="0"/>
                </a:spcAft>
                <a:defRPr/>
              </a:pPr>
              <a:r>
                <a:rPr lang="zh-CN" altLang="en-US" sz="1465" kern="0" dirty="0">
                  <a:cs typeface="+mn-ea"/>
                  <a:sym typeface="+mn-lt"/>
                </a:rPr>
                <a:t>添加标题</a:t>
              </a:r>
              <a:endParaRPr lang="en-US" altLang="zh-CN" sz="1465" kern="0" dirty="0">
                <a:cs typeface="+mn-ea"/>
                <a:sym typeface="+mn-lt"/>
              </a:endParaRPr>
            </a:p>
          </p:txBody>
        </p:sp>
        <p:sp>
          <p:nvSpPr>
            <p:cNvPr id="31" name="矩形 30">
              <a:extLst>
                <a:ext uri="{FF2B5EF4-FFF2-40B4-BE49-F238E27FC236}">
                  <a16:creationId xmlns:a16="http://schemas.microsoft.com/office/drawing/2014/main" id="{635CAE57-6F62-4A40-B9A1-FD5096F3EFE6}"/>
                </a:ext>
              </a:extLst>
            </p:cNvPr>
            <p:cNvSpPr/>
            <p:nvPr/>
          </p:nvSpPr>
          <p:spPr>
            <a:xfrm>
              <a:off x="503238" y="2905916"/>
              <a:ext cx="2191599" cy="1135456"/>
            </a:xfrm>
            <a:prstGeom prst="rect">
              <a:avLst/>
            </a:prstGeom>
          </p:spPr>
          <p:txBody>
            <a:bodyPr wrap="square">
              <a:spAutoFit/>
            </a:bodyPr>
            <a:lstStyle/>
            <a:p>
              <a:pPr algn="just">
                <a:lnSpc>
                  <a:spcPct val="200000"/>
                </a:lnSpc>
                <a:defRPr/>
              </a:pPr>
              <a:r>
                <a:rPr lang="zh-CN" altLang="en-US" sz="12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200" kern="0" dirty="0">
                <a:cs typeface="+mn-ea"/>
                <a:sym typeface="+mn-lt"/>
              </a:endParaRPr>
            </a:p>
          </p:txBody>
        </p:sp>
      </p:grpSp>
    </p:spTree>
    <p:extLst>
      <p:ext uri="{BB962C8B-B14F-4D97-AF65-F5344CB8AC3E}">
        <p14:creationId xmlns:p14="http://schemas.microsoft.com/office/powerpoint/2010/main" val="40170454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barn(inVertical)">
                                      <p:cBhvr>
                                        <p:cTn id="7" dur="750"/>
                                        <p:tgtEl>
                                          <p:spTgt spid="6146"/>
                                        </p:tgtEl>
                                      </p:cBhvr>
                                    </p:animEffect>
                                  </p:childTnLst>
                                </p:cTn>
                              </p:par>
                            </p:childTnLst>
                          </p:cTn>
                        </p:par>
                        <p:par>
                          <p:cTn id="8" fill="hold">
                            <p:stCondLst>
                              <p:cond delay="75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750"/>
                                        <p:tgtEl>
                                          <p:spTgt spid="3"/>
                                        </p:tgtEl>
                                      </p:cBhvr>
                                    </p:animEffect>
                                  </p:childTnLst>
                                </p:cTn>
                              </p:par>
                            </p:childTnLst>
                          </p:cTn>
                        </p:par>
                        <p:par>
                          <p:cTn id="12" fill="hold">
                            <p:stCondLst>
                              <p:cond delay="1500"/>
                            </p:stCondLst>
                            <p:childTnLst>
                              <p:par>
                                <p:cTn id="13" presetID="2" presetClass="entr" presetSubtype="4"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750" fill="hold"/>
                                        <p:tgtEl>
                                          <p:spTgt spid="19"/>
                                        </p:tgtEl>
                                        <p:attrNameLst>
                                          <p:attrName>ppt_x</p:attrName>
                                        </p:attrNameLst>
                                      </p:cBhvr>
                                      <p:tavLst>
                                        <p:tav tm="0">
                                          <p:val>
                                            <p:strVal val="#ppt_x"/>
                                          </p:val>
                                        </p:tav>
                                        <p:tav tm="100000">
                                          <p:val>
                                            <p:strVal val="#ppt_x"/>
                                          </p:val>
                                        </p:tav>
                                      </p:tavLst>
                                    </p:anim>
                                    <p:anim calcmode="lin" valueType="num">
                                      <p:cBhvr additive="base">
                                        <p:cTn id="16" dur="750" fill="hold"/>
                                        <p:tgtEl>
                                          <p:spTgt spid="19"/>
                                        </p:tgtEl>
                                        <p:attrNameLst>
                                          <p:attrName>ppt_y</p:attrName>
                                        </p:attrNameLst>
                                      </p:cBhvr>
                                      <p:tavLst>
                                        <p:tav tm="0">
                                          <p:val>
                                            <p:strVal val="1+#ppt_h/2"/>
                                          </p:val>
                                        </p:tav>
                                        <p:tav tm="100000">
                                          <p:val>
                                            <p:strVal val="#ppt_y"/>
                                          </p:val>
                                        </p:tav>
                                      </p:tavLst>
                                    </p:anim>
                                  </p:childTnLst>
                                </p:cTn>
                              </p:par>
                            </p:childTnLst>
                          </p:cTn>
                        </p:par>
                        <p:par>
                          <p:cTn id="17" fill="hold">
                            <p:stCondLst>
                              <p:cond delay="2250"/>
                            </p:stCondLst>
                            <p:childTnLst>
                              <p:par>
                                <p:cTn id="18" presetID="2" presetClass="entr" presetSubtype="4"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cBhvr additive="base">
                                        <p:cTn id="20" dur="750" fill="hold"/>
                                        <p:tgtEl>
                                          <p:spTgt spid="22"/>
                                        </p:tgtEl>
                                        <p:attrNameLst>
                                          <p:attrName>ppt_x</p:attrName>
                                        </p:attrNameLst>
                                      </p:cBhvr>
                                      <p:tavLst>
                                        <p:tav tm="0">
                                          <p:val>
                                            <p:strVal val="#ppt_x"/>
                                          </p:val>
                                        </p:tav>
                                        <p:tav tm="100000">
                                          <p:val>
                                            <p:strVal val="#ppt_x"/>
                                          </p:val>
                                        </p:tav>
                                      </p:tavLst>
                                    </p:anim>
                                    <p:anim calcmode="lin" valueType="num">
                                      <p:cBhvr additive="base">
                                        <p:cTn id="21" dur="75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377C7BE-E6BE-4B31-AE98-FB78D7CD3476}"/>
              </a:ext>
            </a:extLst>
          </p:cNvPr>
          <p:cNvPicPr>
            <a:picLocks noChangeAspect="1"/>
          </p:cNvPicPr>
          <p:nvPr/>
        </p:nvPicPr>
        <p:blipFill>
          <a:blip r:embed="rId2"/>
          <a:stretch>
            <a:fillRect/>
          </a:stretch>
        </p:blipFill>
        <p:spPr>
          <a:xfrm>
            <a:off x="2922" y="1812"/>
            <a:ext cx="12189078" cy="6855551"/>
          </a:xfrm>
          <a:prstGeom prst="rect">
            <a:avLst/>
          </a:prstGeom>
        </p:spPr>
      </p:pic>
      <p:grpSp>
        <p:nvGrpSpPr>
          <p:cNvPr id="12" name="组合 11">
            <a:extLst>
              <a:ext uri="{FF2B5EF4-FFF2-40B4-BE49-F238E27FC236}">
                <a16:creationId xmlns:a16="http://schemas.microsoft.com/office/drawing/2014/main" id="{C2DA5756-410A-4756-91DF-5085B56E0E92}"/>
              </a:ext>
            </a:extLst>
          </p:cNvPr>
          <p:cNvGrpSpPr/>
          <p:nvPr/>
        </p:nvGrpSpPr>
        <p:grpSpPr>
          <a:xfrm>
            <a:off x="1802765" y="1172845"/>
            <a:ext cx="9283700" cy="4512310"/>
            <a:chOff x="2499" y="1856"/>
            <a:chExt cx="14620" cy="7106"/>
          </a:xfrm>
        </p:grpSpPr>
        <p:sp>
          <p:nvSpPr>
            <p:cNvPr id="13" name="矩形 12">
              <a:extLst>
                <a:ext uri="{FF2B5EF4-FFF2-40B4-BE49-F238E27FC236}">
                  <a16:creationId xmlns:a16="http://schemas.microsoft.com/office/drawing/2014/main" id="{81B6DB14-A506-40E7-B0A3-337F3CFB824C}"/>
                </a:ext>
              </a:extLst>
            </p:cNvPr>
            <p:cNvSpPr/>
            <p:nvPr/>
          </p:nvSpPr>
          <p:spPr>
            <a:xfrm>
              <a:off x="2499" y="1856"/>
              <a:ext cx="14006" cy="7105"/>
            </a:xfrm>
            <a:prstGeom prst="rect">
              <a:avLst/>
            </a:prstGeom>
            <a:solidFill>
              <a:srgbClr val="AECE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cs typeface="+mn-ea"/>
                <a:sym typeface="+mn-lt"/>
              </a:endParaRPr>
            </a:p>
          </p:txBody>
        </p:sp>
        <p:sp>
          <p:nvSpPr>
            <p:cNvPr id="14" name="矩形 13">
              <a:extLst>
                <a:ext uri="{FF2B5EF4-FFF2-40B4-BE49-F238E27FC236}">
                  <a16:creationId xmlns:a16="http://schemas.microsoft.com/office/drawing/2014/main" id="{96650CEF-63AB-4465-974E-601652983B08}"/>
                </a:ext>
              </a:extLst>
            </p:cNvPr>
            <p:cNvSpPr/>
            <p:nvPr/>
          </p:nvSpPr>
          <p:spPr>
            <a:xfrm>
              <a:off x="13683" y="1856"/>
              <a:ext cx="2953" cy="7106"/>
            </a:xfrm>
            <a:prstGeom prst="rect">
              <a:avLst/>
            </a:prstGeom>
            <a:solidFill>
              <a:srgbClr val="659C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cs typeface="+mn-ea"/>
                <a:sym typeface="+mn-lt"/>
              </a:endParaRPr>
            </a:p>
          </p:txBody>
        </p:sp>
        <p:grpSp>
          <p:nvGrpSpPr>
            <p:cNvPr id="15" name="Group 32">
              <a:extLst>
                <a:ext uri="{FF2B5EF4-FFF2-40B4-BE49-F238E27FC236}">
                  <a16:creationId xmlns:a16="http://schemas.microsoft.com/office/drawing/2014/main" id="{8544DFFC-E37A-4585-9785-06A3CDDAC2B5}"/>
                </a:ext>
              </a:extLst>
            </p:cNvPr>
            <p:cNvGrpSpPr/>
            <p:nvPr/>
          </p:nvGrpSpPr>
          <p:grpSpPr>
            <a:xfrm>
              <a:off x="2804" y="3173"/>
              <a:ext cx="5060" cy="1376"/>
              <a:chOff x="2539974" y="2488184"/>
              <a:chExt cx="3213518" cy="873874"/>
            </a:xfrm>
          </p:grpSpPr>
          <p:sp>
            <p:nvSpPr>
              <p:cNvPr id="29" name="TextBox 6">
                <a:extLst>
                  <a:ext uri="{FF2B5EF4-FFF2-40B4-BE49-F238E27FC236}">
                    <a16:creationId xmlns:a16="http://schemas.microsoft.com/office/drawing/2014/main" id="{04D98791-C18E-48BB-ADA7-DCB942877103}"/>
                  </a:ext>
                </a:extLst>
              </p:cNvPr>
              <p:cNvSpPr txBox="1"/>
              <p:nvPr/>
            </p:nvSpPr>
            <p:spPr>
              <a:xfrm>
                <a:off x="2539974" y="2488184"/>
                <a:ext cx="655949" cy="707886"/>
              </a:xfrm>
              <a:prstGeom prst="rect">
                <a:avLst/>
              </a:prstGeom>
              <a:noFill/>
            </p:spPr>
            <p:txBody>
              <a:bodyPr wrap="none" anchor="ctr">
                <a:normAutofit fontScale="82500" lnSpcReduction="20000"/>
              </a:bodyPr>
              <a:lstStyle/>
              <a:p>
                <a:r>
                  <a:rPr lang="en-US" altLang="zh-CN" sz="5335" b="1">
                    <a:solidFill>
                      <a:schemeClr val="bg1"/>
                    </a:solidFill>
                    <a:cs typeface="+mn-ea"/>
                    <a:sym typeface="+mn-lt"/>
                  </a:rPr>
                  <a:t>01</a:t>
                </a:r>
              </a:p>
            </p:txBody>
          </p:sp>
          <p:sp>
            <p:nvSpPr>
              <p:cNvPr id="30" name="TextBox 8">
                <a:extLst>
                  <a:ext uri="{FF2B5EF4-FFF2-40B4-BE49-F238E27FC236}">
                    <a16:creationId xmlns:a16="http://schemas.microsoft.com/office/drawing/2014/main" id="{CFF7BBDE-B0B5-483A-A851-8D873C8B6C72}"/>
                  </a:ext>
                </a:extLst>
              </p:cNvPr>
              <p:cNvSpPr txBox="1"/>
              <p:nvPr/>
            </p:nvSpPr>
            <p:spPr>
              <a:xfrm>
                <a:off x="3008026" y="2488184"/>
                <a:ext cx="2511910" cy="353943"/>
              </a:xfrm>
              <a:prstGeom prst="rect">
                <a:avLst/>
              </a:prstGeom>
              <a:noFill/>
            </p:spPr>
            <p:txBody>
              <a:bodyPr wrap="none" lIns="479938" tIns="0" rIns="0" bIns="0" anchor="b" anchorCtr="0"/>
              <a:lstStyle/>
              <a:p>
                <a:pPr algn="l"/>
                <a:r>
                  <a:rPr lang="zh-CN" altLang="en-US" sz="2800" b="1" dirty="0">
                    <a:solidFill>
                      <a:schemeClr val="bg1"/>
                    </a:solidFill>
                    <a:cs typeface="+mn-ea"/>
                    <a:sym typeface="+mn-lt"/>
                  </a:rPr>
                  <a:t>输入题目</a:t>
                </a:r>
              </a:p>
            </p:txBody>
          </p:sp>
          <p:sp>
            <p:nvSpPr>
              <p:cNvPr id="31" name="TextBox 9">
                <a:extLst>
                  <a:ext uri="{FF2B5EF4-FFF2-40B4-BE49-F238E27FC236}">
                    <a16:creationId xmlns:a16="http://schemas.microsoft.com/office/drawing/2014/main" id="{8CC67198-C71B-4C03-8B07-7F2D4328C60A}"/>
                  </a:ext>
                </a:extLst>
              </p:cNvPr>
              <p:cNvSpPr txBox="1"/>
              <p:nvPr/>
            </p:nvSpPr>
            <p:spPr>
              <a:xfrm>
                <a:off x="3008030" y="2841925"/>
                <a:ext cx="2745462" cy="520133"/>
              </a:xfrm>
              <a:prstGeom prst="rect">
                <a:avLst/>
              </a:prstGeom>
            </p:spPr>
            <p:txBody>
              <a:bodyPr vert="horz" wrap="square" lIns="479938" tIns="0" rIns="0" bIns="0" anchor="ctr" anchorCtr="0">
                <a:normAutofit fontScale="77500" lnSpcReduction="20000"/>
              </a:bodyPr>
              <a:lstStyle/>
              <a:p>
                <a:pPr algn="l">
                  <a:lnSpc>
                    <a:spcPct val="120000"/>
                  </a:lnSpc>
                </a:pPr>
                <a:r>
                  <a:rPr lang="zh-CN" altLang="en-US" sz="1400" b="1" dirty="0">
                    <a:solidFill>
                      <a:schemeClr val="bg1"/>
                    </a:solidFill>
                    <a:cs typeface="+mn-ea"/>
                    <a:sym typeface="+mn-lt"/>
                  </a:rPr>
                  <a:t>此部分内容作为文字排版占位显示 </a:t>
                </a:r>
                <a:br>
                  <a:rPr lang="zh-CN" altLang="en-US" sz="1400" b="1" dirty="0">
                    <a:solidFill>
                      <a:schemeClr val="bg1"/>
                    </a:solidFill>
                    <a:cs typeface="+mn-ea"/>
                    <a:sym typeface="+mn-lt"/>
                  </a:rPr>
                </a:br>
                <a:r>
                  <a:rPr lang="zh-CN" altLang="en-US" sz="1400" b="1" dirty="0">
                    <a:solidFill>
                      <a:schemeClr val="bg1"/>
                    </a:solidFill>
                    <a:cs typeface="+mn-ea"/>
                    <a:sym typeface="+mn-lt"/>
                  </a:rPr>
                  <a:t>（建议使用主题字体）</a:t>
                </a:r>
              </a:p>
            </p:txBody>
          </p:sp>
        </p:grpSp>
        <p:grpSp>
          <p:nvGrpSpPr>
            <p:cNvPr id="16" name="Group 33">
              <a:extLst>
                <a:ext uri="{FF2B5EF4-FFF2-40B4-BE49-F238E27FC236}">
                  <a16:creationId xmlns:a16="http://schemas.microsoft.com/office/drawing/2014/main" id="{CECD85D4-5919-45B4-9FF1-C89C115CC1CA}"/>
                </a:ext>
              </a:extLst>
            </p:cNvPr>
            <p:cNvGrpSpPr/>
            <p:nvPr/>
          </p:nvGrpSpPr>
          <p:grpSpPr>
            <a:xfrm>
              <a:off x="2804" y="5915"/>
              <a:ext cx="5061" cy="1376"/>
              <a:chOff x="2539974" y="4229497"/>
              <a:chExt cx="3214153" cy="873874"/>
            </a:xfrm>
          </p:grpSpPr>
          <p:sp>
            <p:nvSpPr>
              <p:cNvPr id="26" name="TextBox 11">
                <a:extLst>
                  <a:ext uri="{FF2B5EF4-FFF2-40B4-BE49-F238E27FC236}">
                    <a16:creationId xmlns:a16="http://schemas.microsoft.com/office/drawing/2014/main" id="{EF842663-B05F-4A8F-A8DD-7D77FBC5BB37}"/>
                  </a:ext>
                </a:extLst>
              </p:cNvPr>
              <p:cNvSpPr txBox="1"/>
              <p:nvPr/>
            </p:nvSpPr>
            <p:spPr>
              <a:xfrm>
                <a:off x="2539974" y="4229497"/>
                <a:ext cx="718466" cy="707886"/>
              </a:xfrm>
              <a:prstGeom prst="rect">
                <a:avLst/>
              </a:prstGeom>
              <a:noFill/>
            </p:spPr>
            <p:txBody>
              <a:bodyPr wrap="none" anchor="ctr">
                <a:normAutofit fontScale="82500" lnSpcReduction="20000"/>
              </a:bodyPr>
              <a:lstStyle/>
              <a:p>
                <a:r>
                  <a:rPr lang="en-US" altLang="zh-CN" sz="5335" b="1">
                    <a:solidFill>
                      <a:schemeClr val="bg1"/>
                    </a:solidFill>
                    <a:cs typeface="+mn-ea"/>
                    <a:sym typeface="+mn-lt"/>
                  </a:rPr>
                  <a:t>02</a:t>
                </a:r>
              </a:p>
            </p:txBody>
          </p:sp>
          <p:sp>
            <p:nvSpPr>
              <p:cNvPr id="27" name="TextBox 13">
                <a:extLst>
                  <a:ext uri="{FF2B5EF4-FFF2-40B4-BE49-F238E27FC236}">
                    <a16:creationId xmlns:a16="http://schemas.microsoft.com/office/drawing/2014/main" id="{5ADB5CAD-549B-4D2C-82A6-1920A26CE8D3}"/>
                  </a:ext>
                </a:extLst>
              </p:cNvPr>
              <p:cNvSpPr txBox="1"/>
              <p:nvPr/>
            </p:nvSpPr>
            <p:spPr>
              <a:xfrm>
                <a:off x="3008026" y="4229497"/>
                <a:ext cx="2511910" cy="353943"/>
              </a:xfrm>
              <a:prstGeom prst="rect">
                <a:avLst/>
              </a:prstGeom>
              <a:noFill/>
            </p:spPr>
            <p:txBody>
              <a:bodyPr wrap="none" lIns="479938" tIns="0" rIns="0" bIns="0" anchor="b" anchorCtr="0"/>
              <a:lstStyle/>
              <a:p>
                <a:pPr algn="l"/>
                <a:r>
                  <a:rPr lang="zh-CN" altLang="en-US" sz="2800" b="1" dirty="0">
                    <a:solidFill>
                      <a:schemeClr val="bg1"/>
                    </a:solidFill>
                    <a:cs typeface="+mn-ea"/>
                    <a:sym typeface="+mn-lt"/>
                  </a:rPr>
                  <a:t>输入题目</a:t>
                </a:r>
              </a:p>
            </p:txBody>
          </p:sp>
          <p:sp>
            <p:nvSpPr>
              <p:cNvPr id="28" name="TextBox 14">
                <a:extLst>
                  <a:ext uri="{FF2B5EF4-FFF2-40B4-BE49-F238E27FC236}">
                    <a16:creationId xmlns:a16="http://schemas.microsoft.com/office/drawing/2014/main" id="{0C12FA20-3CDF-4A95-A314-031DB1EA4286}"/>
                  </a:ext>
                </a:extLst>
              </p:cNvPr>
              <p:cNvSpPr txBox="1"/>
              <p:nvPr/>
            </p:nvSpPr>
            <p:spPr>
              <a:xfrm>
                <a:off x="3008030" y="4583238"/>
                <a:ext cx="2746097" cy="520133"/>
              </a:xfrm>
              <a:prstGeom prst="rect">
                <a:avLst/>
              </a:prstGeom>
            </p:spPr>
            <p:txBody>
              <a:bodyPr vert="horz" wrap="square" lIns="479938" tIns="0" rIns="0" bIns="0" anchor="ctr" anchorCtr="0">
                <a:normAutofit fontScale="77500" lnSpcReduction="20000"/>
              </a:bodyPr>
              <a:lstStyle/>
              <a:p>
                <a:pPr algn="l">
                  <a:lnSpc>
                    <a:spcPct val="120000"/>
                  </a:lnSpc>
                </a:pPr>
                <a:r>
                  <a:rPr lang="zh-CN" altLang="en-US" sz="1400" b="1">
                    <a:solidFill>
                      <a:schemeClr val="bg1"/>
                    </a:solidFill>
                    <a:cs typeface="+mn-ea"/>
                    <a:sym typeface="+mn-lt"/>
                  </a:rPr>
                  <a:t>此部分内容作为文字排版占位显示</a:t>
                </a:r>
                <a:br>
                  <a:rPr lang="zh-CN" altLang="en-US" sz="1400" b="1">
                    <a:solidFill>
                      <a:schemeClr val="bg1"/>
                    </a:solidFill>
                    <a:cs typeface="+mn-ea"/>
                    <a:sym typeface="+mn-lt"/>
                  </a:rPr>
                </a:br>
                <a:r>
                  <a:rPr lang="zh-CN" altLang="en-US" sz="1400" b="1">
                    <a:solidFill>
                      <a:schemeClr val="bg1"/>
                    </a:solidFill>
                    <a:cs typeface="+mn-ea"/>
                    <a:sym typeface="+mn-lt"/>
                  </a:rPr>
                  <a:t> （建议使用主题字体）</a:t>
                </a:r>
              </a:p>
            </p:txBody>
          </p:sp>
        </p:grpSp>
        <p:grpSp>
          <p:nvGrpSpPr>
            <p:cNvPr id="17" name="Group 31">
              <a:extLst>
                <a:ext uri="{FF2B5EF4-FFF2-40B4-BE49-F238E27FC236}">
                  <a16:creationId xmlns:a16="http://schemas.microsoft.com/office/drawing/2014/main" id="{8F6F9118-61F9-4EE8-A4B7-123AAA554C1D}"/>
                </a:ext>
              </a:extLst>
            </p:cNvPr>
            <p:cNvGrpSpPr/>
            <p:nvPr/>
          </p:nvGrpSpPr>
          <p:grpSpPr>
            <a:xfrm>
              <a:off x="8524" y="3173"/>
              <a:ext cx="5010" cy="1376"/>
              <a:chOff x="6996100" y="2488184"/>
              <a:chExt cx="3181764" cy="873874"/>
            </a:xfrm>
          </p:grpSpPr>
          <p:sp>
            <p:nvSpPr>
              <p:cNvPr id="23" name="TextBox 16">
                <a:extLst>
                  <a:ext uri="{FF2B5EF4-FFF2-40B4-BE49-F238E27FC236}">
                    <a16:creationId xmlns:a16="http://schemas.microsoft.com/office/drawing/2014/main" id="{2479DD5E-8B88-4A42-9DD5-95A3CC35C556}"/>
                  </a:ext>
                </a:extLst>
              </p:cNvPr>
              <p:cNvSpPr txBox="1"/>
              <p:nvPr/>
            </p:nvSpPr>
            <p:spPr>
              <a:xfrm>
                <a:off x="6996100" y="2488184"/>
                <a:ext cx="732893" cy="707886"/>
              </a:xfrm>
              <a:prstGeom prst="rect">
                <a:avLst/>
              </a:prstGeom>
              <a:noFill/>
            </p:spPr>
            <p:txBody>
              <a:bodyPr wrap="none" anchor="ctr">
                <a:normAutofit fontScale="82500" lnSpcReduction="20000"/>
              </a:bodyPr>
              <a:lstStyle/>
              <a:p>
                <a:r>
                  <a:rPr lang="en-US" altLang="zh-CN" sz="5335" b="1">
                    <a:solidFill>
                      <a:schemeClr val="bg1"/>
                    </a:solidFill>
                    <a:cs typeface="+mn-ea"/>
                    <a:sym typeface="+mn-lt"/>
                  </a:rPr>
                  <a:t>03</a:t>
                </a:r>
              </a:p>
            </p:txBody>
          </p:sp>
          <p:sp>
            <p:nvSpPr>
              <p:cNvPr id="24" name="TextBox 18">
                <a:extLst>
                  <a:ext uri="{FF2B5EF4-FFF2-40B4-BE49-F238E27FC236}">
                    <a16:creationId xmlns:a16="http://schemas.microsoft.com/office/drawing/2014/main" id="{40154BA6-9514-4A4E-A6DD-C67BA176BD0D}"/>
                  </a:ext>
                </a:extLst>
              </p:cNvPr>
              <p:cNvSpPr txBox="1"/>
              <p:nvPr/>
            </p:nvSpPr>
            <p:spPr>
              <a:xfrm>
                <a:off x="7464152" y="2488184"/>
                <a:ext cx="2520280" cy="353943"/>
              </a:xfrm>
              <a:prstGeom prst="rect">
                <a:avLst/>
              </a:prstGeom>
              <a:noFill/>
            </p:spPr>
            <p:txBody>
              <a:bodyPr wrap="none" lIns="479938" tIns="0" rIns="0" bIns="0" anchor="b" anchorCtr="0"/>
              <a:lstStyle/>
              <a:p>
                <a:pPr algn="l"/>
                <a:r>
                  <a:rPr lang="zh-CN" altLang="en-US" sz="2800" b="1" dirty="0">
                    <a:solidFill>
                      <a:schemeClr val="bg1"/>
                    </a:solidFill>
                    <a:cs typeface="+mn-ea"/>
                    <a:sym typeface="+mn-lt"/>
                  </a:rPr>
                  <a:t>输入题目</a:t>
                </a:r>
              </a:p>
            </p:txBody>
          </p:sp>
          <p:sp>
            <p:nvSpPr>
              <p:cNvPr id="25" name="TextBox 19">
                <a:extLst>
                  <a:ext uri="{FF2B5EF4-FFF2-40B4-BE49-F238E27FC236}">
                    <a16:creationId xmlns:a16="http://schemas.microsoft.com/office/drawing/2014/main" id="{B14B7D40-F7D7-41DC-9EA9-B15E4AF0A137}"/>
                  </a:ext>
                </a:extLst>
              </p:cNvPr>
              <p:cNvSpPr txBox="1"/>
              <p:nvPr/>
            </p:nvSpPr>
            <p:spPr>
              <a:xfrm>
                <a:off x="7464156" y="2841925"/>
                <a:ext cx="2713708" cy="520133"/>
              </a:xfrm>
              <a:prstGeom prst="rect">
                <a:avLst/>
              </a:prstGeom>
            </p:spPr>
            <p:txBody>
              <a:bodyPr vert="horz" wrap="square" lIns="479938" tIns="0" rIns="0" bIns="0" anchor="ctr" anchorCtr="0">
                <a:normAutofit fontScale="77500" lnSpcReduction="20000"/>
              </a:bodyPr>
              <a:lstStyle/>
              <a:p>
                <a:pPr algn="l">
                  <a:lnSpc>
                    <a:spcPct val="120000"/>
                  </a:lnSpc>
                </a:pPr>
                <a:r>
                  <a:rPr lang="zh-CN" altLang="en-US" sz="1400" b="1">
                    <a:solidFill>
                      <a:schemeClr val="bg1"/>
                    </a:solidFill>
                    <a:cs typeface="+mn-ea"/>
                    <a:sym typeface="+mn-lt"/>
                  </a:rPr>
                  <a:t>此部分内容作为文字排版占位显示 </a:t>
                </a:r>
                <a:br>
                  <a:rPr lang="zh-CN" altLang="en-US" sz="1400" b="1">
                    <a:solidFill>
                      <a:schemeClr val="bg1"/>
                    </a:solidFill>
                    <a:cs typeface="+mn-ea"/>
                    <a:sym typeface="+mn-lt"/>
                  </a:rPr>
                </a:br>
                <a:r>
                  <a:rPr lang="zh-CN" altLang="en-US" sz="1400" b="1">
                    <a:solidFill>
                      <a:schemeClr val="bg1"/>
                    </a:solidFill>
                    <a:cs typeface="+mn-ea"/>
                    <a:sym typeface="+mn-lt"/>
                  </a:rPr>
                  <a:t>（建议使用主题字体）</a:t>
                </a:r>
              </a:p>
            </p:txBody>
          </p:sp>
        </p:grpSp>
        <p:grpSp>
          <p:nvGrpSpPr>
            <p:cNvPr id="18" name="Group 34">
              <a:extLst>
                <a:ext uri="{FF2B5EF4-FFF2-40B4-BE49-F238E27FC236}">
                  <a16:creationId xmlns:a16="http://schemas.microsoft.com/office/drawing/2014/main" id="{330273A1-1FE6-4CC1-B995-ABB4BBAD8F1F}"/>
                </a:ext>
              </a:extLst>
            </p:cNvPr>
            <p:cNvGrpSpPr/>
            <p:nvPr/>
          </p:nvGrpSpPr>
          <p:grpSpPr>
            <a:xfrm>
              <a:off x="8524" y="5951"/>
              <a:ext cx="4849" cy="1376"/>
              <a:chOff x="6996100" y="4229497"/>
              <a:chExt cx="3079516" cy="873874"/>
            </a:xfrm>
          </p:grpSpPr>
          <p:sp>
            <p:nvSpPr>
              <p:cNvPr id="20" name="TextBox 21">
                <a:extLst>
                  <a:ext uri="{FF2B5EF4-FFF2-40B4-BE49-F238E27FC236}">
                    <a16:creationId xmlns:a16="http://schemas.microsoft.com/office/drawing/2014/main" id="{70E07DE3-AB6B-4E5E-9523-BB80F017A042}"/>
                  </a:ext>
                </a:extLst>
              </p:cNvPr>
              <p:cNvSpPr txBox="1"/>
              <p:nvPr/>
            </p:nvSpPr>
            <p:spPr>
              <a:xfrm>
                <a:off x="6996100" y="4229497"/>
                <a:ext cx="716863" cy="707886"/>
              </a:xfrm>
              <a:prstGeom prst="rect">
                <a:avLst/>
              </a:prstGeom>
              <a:noFill/>
            </p:spPr>
            <p:txBody>
              <a:bodyPr wrap="none" anchor="ctr">
                <a:normAutofit fontScale="82500" lnSpcReduction="20000"/>
              </a:bodyPr>
              <a:lstStyle/>
              <a:p>
                <a:r>
                  <a:rPr lang="en-US" altLang="zh-CN" sz="5335" b="1">
                    <a:solidFill>
                      <a:schemeClr val="bg1"/>
                    </a:solidFill>
                    <a:cs typeface="+mn-ea"/>
                    <a:sym typeface="+mn-lt"/>
                  </a:rPr>
                  <a:t>04</a:t>
                </a:r>
              </a:p>
            </p:txBody>
          </p:sp>
          <p:sp>
            <p:nvSpPr>
              <p:cNvPr id="21" name="TextBox 23">
                <a:extLst>
                  <a:ext uri="{FF2B5EF4-FFF2-40B4-BE49-F238E27FC236}">
                    <a16:creationId xmlns:a16="http://schemas.microsoft.com/office/drawing/2014/main" id="{936C7A55-504C-4D3F-A8EA-80A2E7353B01}"/>
                  </a:ext>
                </a:extLst>
              </p:cNvPr>
              <p:cNvSpPr txBox="1"/>
              <p:nvPr/>
            </p:nvSpPr>
            <p:spPr>
              <a:xfrm>
                <a:off x="7464152" y="4229497"/>
                <a:ext cx="2520280" cy="353943"/>
              </a:xfrm>
              <a:prstGeom prst="rect">
                <a:avLst/>
              </a:prstGeom>
              <a:noFill/>
            </p:spPr>
            <p:txBody>
              <a:bodyPr wrap="none" lIns="479938" tIns="0" rIns="0" bIns="0" anchor="b" anchorCtr="0"/>
              <a:lstStyle/>
              <a:p>
                <a:pPr algn="l"/>
                <a:r>
                  <a:rPr lang="zh-CN" altLang="en-US" sz="2800" b="1" dirty="0">
                    <a:solidFill>
                      <a:schemeClr val="bg1"/>
                    </a:solidFill>
                    <a:cs typeface="+mn-ea"/>
                    <a:sym typeface="+mn-lt"/>
                  </a:rPr>
                  <a:t>输入题目</a:t>
                </a:r>
              </a:p>
            </p:txBody>
          </p:sp>
          <p:sp>
            <p:nvSpPr>
              <p:cNvPr id="22" name="TextBox 24">
                <a:extLst>
                  <a:ext uri="{FF2B5EF4-FFF2-40B4-BE49-F238E27FC236}">
                    <a16:creationId xmlns:a16="http://schemas.microsoft.com/office/drawing/2014/main" id="{7B970525-EE57-4F59-A3BE-FED2CC232C0C}"/>
                  </a:ext>
                </a:extLst>
              </p:cNvPr>
              <p:cNvSpPr txBox="1"/>
              <p:nvPr/>
            </p:nvSpPr>
            <p:spPr>
              <a:xfrm>
                <a:off x="7464156" y="4583238"/>
                <a:ext cx="2611460" cy="520133"/>
              </a:xfrm>
              <a:prstGeom prst="rect">
                <a:avLst/>
              </a:prstGeom>
            </p:spPr>
            <p:txBody>
              <a:bodyPr vert="horz" wrap="square" lIns="479938" tIns="0" rIns="0" bIns="0" anchor="ctr" anchorCtr="0">
                <a:normAutofit fontScale="77500" lnSpcReduction="20000"/>
              </a:bodyPr>
              <a:lstStyle/>
              <a:p>
                <a:pPr algn="l">
                  <a:lnSpc>
                    <a:spcPct val="120000"/>
                  </a:lnSpc>
                </a:pPr>
                <a:r>
                  <a:rPr lang="zh-CN" altLang="en-US" sz="1400" b="1">
                    <a:solidFill>
                      <a:schemeClr val="bg1"/>
                    </a:solidFill>
                    <a:cs typeface="+mn-ea"/>
                    <a:sym typeface="+mn-lt"/>
                  </a:rPr>
                  <a:t>此部分内容作为文字排版占位显示 </a:t>
                </a:r>
                <a:br>
                  <a:rPr lang="zh-CN" altLang="en-US" sz="1400" b="1">
                    <a:solidFill>
                      <a:schemeClr val="bg1"/>
                    </a:solidFill>
                    <a:cs typeface="+mn-ea"/>
                    <a:sym typeface="+mn-lt"/>
                  </a:rPr>
                </a:br>
                <a:r>
                  <a:rPr lang="zh-CN" altLang="en-US" sz="1400" b="1">
                    <a:solidFill>
                      <a:schemeClr val="bg1"/>
                    </a:solidFill>
                    <a:cs typeface="+mn-ea"/>
                    <a:sym typeface="+mn-lt"/>
                  </a:rPr>
                  <a:t>（建议使用主题字体）</a:t>
                </a:r>
              </a:p>
            </p:txBody>
          </p:sp>
        </p:grpSp>
        <p:sp>
          <p:nvSpPr>
            <p:cNvPr id="19" name="Rectangle 30">
              <a:extLst>
                <a:ext uri="{FF2B5EF4-FFF2-40B4-BE49-F238E27FC236}">
                  <a16:creationId xmlns:a16="http://schemas.microsoft.com/office/drawing/2014/main" id="{9983E648-437D-4974-B584-69427C24B604}"/>
                </a:ext>
              </a:extLst>
            </p:cNvPr>
            <p:cNvSpPr/>
            <p:nvPr/>
          </p:nvSpPr>
          <p:spPr>
            <a:xfrm>
              <a:off x="14285" y="3397"/>
              <a:ext cx="2835" cy="4005"/>
            </a:xfrm>
            <a:prstGeom prst="rect">
              <a:avLst/>
            </a:prstGeom>
          </p:spPr>
          <p:txBody>
            <a:bodyPr wrap="square">
              <a:normAutofit/>
            </a:bodyPr>
            <a:lstStyle/>
            <a:p>
              <a:r>
                <a:rPr lang="zh-CN" altLang="en-US" sz="7200" b="1" spc="400" dirty="0">
                  <a:solidFill>
                    <a:schemeClr val="bg1"/>
                  </a:solidFill>
                  <a:cs typeface="+mn-ea"/>
                  <a:sym typeface="+mn-lt"/>
                </a:rPr>
                <a:t>目</a:t>
              </a:r>
              <a:endParaRPr lang="en-US" altLang="zh-CN" sz="7200" b="1" spc="400" dirty="0">
                <a:solidFill>
                  <a:schemeClr val="bg1"/>
                </a:solidFill>
                <a:cs typeface="+mn-ea"/>
                <a:sym typeface="+mn-lt"/>
              </a:endParaRPr>
            </a:p>
            <a:p>
              <a:r>
                <a:rPr lang="zh-CN" altLang="en-US" sz="7200" b="1" spc="400" dirty="0">
                  <a:solidFill>
                    <a:schemeClr val="bg1"/>
                  </a:solidFill>
                  <a:cs typeface="+mn-ea"/>
                  <a:sym typeface="+mn-lt"/>
                </a:rPr>
                <a:t>录</a:t>
              </a:r>
              <a:endParaRPr lang="en-US" altLang="zh-CN" sz="7200" b="1" spc="400" dirty="0">
                <a:solidFill>
                  <a:schemeClr val="bg1"/>
                </a:solidFill>
                <a:cs typeface="+mn-ea"/>
                <a:sym typeface="+mn-lt"/>
              </a:endParaRPr>
            </a:p>
          </p:txBody>
        </p:sp>
      </p:grpSp>
    </p:spTree>
    <p:extLst>
      <p:ext uri="{BB962C8B-B14F-4D97-AF65-F5344CB8AC3E}">
        <p14:creationId xmlns:p14="http://schemas.microsoft.com/office/powerpoint/2010/main" val="21572795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A768C2FF-149E-4569-8287-14182095DB2F}"/>
              </a:ext>
            </a:extLst>
          </p:cNvPr>
          <p:cNvSpPr/>
          <p:nvPr/>
        </p:nvSpPr>
        <p:spPr>
          <a:xfrm>
            <a:off x="414136" y="951036"/>
            <a:ext cx="7120982" cy="5185458"/>
          </a:xfrm>
          <a:prstGeom prst="rect">
            <a:avLst/>
          </a:prstGeom>
          <a:solidFill>
            <a:srgbClr val="27818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pic>
        <p:nvPicPr>
          <p:cNvPr id="9218" name="Picture 2" descr="Tree, Summer, Beautiful, Horizon, Meadow">
            <a:extLst>
              <a:ext uri="{FF2B5EF4-FFF2-40B4-BE49-F238E27FC236}">
                <a16:creationId xmlns:a16="http://schemas.microsoft.com/office/drawing/2014/main" id="{3B7D36D0-B5E2-403F-B9A2-8ECB3AEA77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4618" y="1361936"/>
            <a:ext cx="5953246" cy="4363657"/>
          </a:xfrm>
          <a:prstGeom prst="rect">
            <a:avLst/>
          </a:prstGeom>
          <a:noFill/>
          <a:extLst>
            <a:ext uri="{909E8E84-426E-40DD-AFC4-6F175D3DCCD1}">
              <a14:hiddenFill xmlns:a14="http://schemas.microsoft.com/office/drawing/2010/main">
                <a:solidFill>
                  <a:srgbClr val="FFFFFF"/>
                </a:solidFill>
              </a14:hiddenFill>
            </a:ext>
          </a:extLst>
        </p:spPr>
      </p:pic>
      <p:grpSp>
        <p:nvGrpSpPr>
          <p:cNvPr id="14" name="组合 2824">
            <a:extLst>
              <a:ext uri="{FF2B5EF4-FFF2-40B4-BE49-F238E27FC236}">
                <a16:creationId xmlns:a16="http://schemas.microsoft.com/office/drawing/2014/main" id="{41EABF47-474C-4EAB-AD81-70254CD81E4C}"/>
              </a:ext>
            </a:extLst>
          </p:cNvPr>
          <p:cNvGrpSpPr/>
          <p:nvPr/>
        </p:nvGrpSpPr>
        <p:grpSpPr>
          <a:xfrm>
            <a:off x="786441" y="1822512"/>
            <a:ext cx="4665873" cy="2853345"/>
            <a:chOff x="503238" y="2612182"/>
            <a:chExt cx="2191599" cy="2140009"/>
          </a:xfrm>
        </p:grpSpPr>
        <p:sp>
          <p:nvSpPr>
            <p:cNvPr id="15" name="矩形 14">
              <a:extLst>
                <a:ext uri="{FF2B5EF4-FFF2-40B4-BE49-F238E27FC236}">
                  <a16:creationId xmlns:a16="http://schemas.microsoft.com/office/drawing/2014/main" id="{11FF44FD-F4EB-4884-B806-EE7F53162642}"/>
                </a:ext>
              </a:extLst>
            </p:cNvPr>
            <p:cNvSpPr/>
            <p:nvPr/>
          </p:nvSpPr>
          <p:spPr>
            <a:xfrm>
              <a:off x="503238" y="2612182"/>
              <a:ext cx="761377" cy="392415"/>
            </a:xfrm>
            <a:prstGeom prst="rect">
              <a:avLst/>
            </a:prstGeom>
          </p:spPr>
          <p:txBody>
            <a:bodyPr wrap="none">
              <a:spAutoFit/>
            </a:bodyPr>
            <a:lstStyle/>
            <a:p>
              <a:pPr lvl="0" eaLnBrk="0" fontAlgn="base" hangingPunct="0">
                <a:spcBef>
                  <a:spcPct val="0"/>
                </a:spcBef>
                <a:spcAft>
                  <a:spcPct val="0"/>
                </a:spcAft>
                <a:defRPr/>
              </a:pPr>
              <a:r>
                <a:rPr lang="zh-CN" altLang="en-US" sz="2800" kern="0" dirty="0">
                  <a:solidFill>
                    <a:schemeClr val="bg1"/>
                  </a:solidFill>
                  <a:cs typeface="+mn-ea"/>
                  <a:sym typeface="+mn-lt"/>
                </a:rPr>
                <a:t>添加标题</a:t>
              </a:r>
              <a:endParaRPr lang="en-US" altLang="zh-CN" sz="2800" kern="0" dirty="0">
                <a:solidFill>
                  <a:schemeClr val="bg1"/>
                </a:solidFill>
                <a:cs typeface="+mn-ea"/>
                <a:sym typeface="+mn-lt"/>
              </a:endParaRPr>
            </a:p>
          </p:txBody>
        </p:sp>
        <p:sp>
          <p:nvSpPr>
            <p:cNvPr id="16" name="矩形 15">
              <a:extLst>
                <a:ext uri="{FF2B5EF4-FFF2-40B4-BE49-F238E27FC236}">
                  <a16:creationId xmlns:a16="http://schemas.microsoft.com/office/drawing/2014/main" id="{1B1FC34D-3613-40C6-A3D2-635DCC7EC961}"/>
                </a:ext>
              </a:extLst>
            </p:cNvPr>
            <p:cNvSpPr/>
            <p:nvPr/>
          </p:nvSpPr>
          <p:spPr>
            <a:xfrm>
              <a:off x="503238" y="2905916"/>
              <a:ext cx="2191599" cy="1846275"/>
            </a:xfrm>
            <a:prstGeom prst="rect">
              <a:avLst/>
            </a:prstGeom>
          </p:spPr>
          <p:txBody>
            <a:bodyPr wrap="square">
              <a:spAutoFit/>
            </a:bodyPr>
            <a:lstStyle/>
            <a:p>
              <a:pPr algn="just">
                <a:lnSpc>
                  <a:spcPct val="200000"/>
                </a:lnSpc>
                <a:defRPr/>
              </a:pPr>
              <a:r>
                <a:rPr lang="zh-CN" altLang="en-US" sz="2000" kern="0" dirty="0">
                  <a:solidFill>
                    <a:schemeClr val="bg1"/>
                  </a:solidFill>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2000" kern="0" dirty="0">
                <a:solidFill>
                  <a:schemeClr val="bg1"/>
                </a:solidFill>
                <a:cs typeface="+mn-ea"/>
                <a:sym typeface="+mn-lt"/>
              </a:endParaRPr>
            </a:p>
          </p:txBody>
        </p:sp>
      </p:grpSp>
    </p:spTree>
    <p:extLst>
      <p:ext uri="{BB962C8B-B14F-4D97-AF65-F5344CB8AC3E}">
        <p14:creationId xmlns:p14="http://schemas.microsoft.com/office/powerpoint/2010/main" val="24078780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750"/>
                                        <p:tgtEl>
                                          <p:spTgt spid="13"/>
                                        </p:tgtEl>
                                      </p:cBhvr>
                                    </p:animEffect>
                                  </p:childTnLst>
                                </p:cTn>
                              </p:par>
                            </p:childTnLst>
                          </p:cTn>
                        </p:par>
                        <p:par>
                          <p:cTn id="8" fill="hold">
                            <p:stCondLst>
                              <p:cond delay="750"/>
                            </p:stCondLst>
                            <p:childTnLst>
                              <p:par>
                                <p:cTn id="9" presetID="2" presetClass="entr" presetSubtype="4"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750" fill="hold"/>
                                        <p:tgtEl>
                                          <p:spTgt spid="14"/>
                                        </p:tgtEl>
                                        <p:attrNameLst>
                                          <p:attrName>ppt_x</p:attrName>
                                        </p:attrNameLst>
                                      </p:cBhvr>
                                      <p:tavLst>
                                        <p:tav tm="0">
                                          <p:val>
                                            <p:strVal val="#ppt_x"/>
                                          </p:val>
                                        </p:tav>
                                        <p:tav tm="100000">
                                          <p:val>
                                            <p:strVal val="#ppt_x"/>
                                          </p:val>
                                        </p:tav>
                                      </p:tavLst>
                                    </p:anim>
                                    <p:anim calcmode="lin" valueType="num">
                                      <p:cBhvr additive="base">
                                        <p:cTn id="12" dur="750" fill="hold"/>
                                        <p:tgtEl>
                                          <p:spTgt spid="14"/>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14" presetClass="entr" presetSubtype="10" fill="hold" nodeType="afterEffect">
                                  <p:stCondLst>
                                    <p:cond delay="0"/>
                                  </p:stCondLst>
                                  <p:childTnLst>
                                    <p:set>
                                      <p:cBhvr>
                                        <p:cTn id="15" dur="1" fill="hold">
                                          <p:stCondLst>
                                            <p:cond delay="0"/>
                                          </p:stCondLst>
                                        </p:cTn>
                                        <p:tgtEl>
                                          <p:spTgt spid="9218"/>
                                        </p:tgtEl>
                                        <p:attrNameLst>
                                          <p:attrName>style.visibility</p:attrName>
                                        </p:attrNameLst>
                                      </p:cBhvr>
                                      <p:to>
                                        <p:strVal val="visible"/>
                                      </p:to>
                                    </p:set>
                                    <p:animEffect transition="in" filter="randombar(horizontal)">
                                      <p:cBhvr>
                                        <p:cTn id="16" dur="75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3">
            <a:clrChange>
              <a:clrFrom>
                <a:srgbClr val="EAECEB"/>
              </a:clrFrom>
              <a:clrTo>
                <a:srgbClr val="EAECEB">
                  <a:alpha val="0"/>
                </a:srgbClr>
              </a:clrTo>
            </a:clrChange>
          </a:blip>
          <a:srcRect r="80332" b="81853"/>
          <a:stretch/>
        </p:blipFill>
        <p:spPr>
          <a:xfrm>
            <a:off x="0" y="0"/>
            <a:ext cx="1340112" cy="695417"/>
          </a:xfrm>
          <a:prstGeom prst="rect">
            <a:avLst/>
          </a:prstGeom>
        </p:spPr>
      </p:pic>
      <p:sp>
        <p:nvSpPr>
          <p:cNvPr id="9" name="文本框 8">
            <a:extLst>
              <a:ext uri="{FF2B5EF4-FFF2-40B4-BE49-F238E27FC236}">
                <a16:creationId xmlns:a16="http://schemas.microsoft.com/office/drawing/2014/main" id="{84A6D8A8-4EF4-4ED0-8246-F2AB96604D89}"/>
              </a:ext>
            </a:extLst>
          </p:cNvPr>
          <p:cNvSpPr txBox="1"/>
          <p:nvPr/>
        </p:nvSpPr>
        <p:spPr>
          <a:xfrm>
            <a:off x="6467475" y="5023485"/>
            <a:ext cx="4951730" cy="800219"/>
          </a:xfrm>
          <a:prstGeom prst="rect">
            <a:avLst/>
          </a:prstGeom>
          <a:noFill/>
          <a:effectLst/>
        </p:spPr>
        <p:txBody>
          <a:bodyPr wrap="square" rtlCol="0">
            <a:spAutoFit/>
          </a:bodyPr>
          <a:lstStyle/>
          <a:p>
            <a:pPr algn="l">
              <a:lnSpc>
                <a:spcPct val="150000"/>
              </a:lnSpc>
            </a:pPr>
            <a:r>
              <a:rPr lang="zh-CN" altLang="en-US" sz="1600" dirty="0">
                <a:solidFill>
                  <a:srgbClr val="22252A"/>
                </a:solidFill>
                <a:cs typeface="+mn-ea"/>
                <a:sym typeface="+mn-lt"/>
              </a:rPr>
              <a:t>请在这里输入您的主要</a:t>
            </a:r>
            <a:r>
              <a:rPr lang="zh-CN" altLang="en-US" sz="1600">
                <a:solidFill>
                  <a:srgbClr val="22252A"/>
                </a:solidFill>
                <a:cs typeface="+mn-ea"/>
                <a:sym typeface="+mn-lt"/>
              </a:rPr>
              <a:t>叙述内容请</a:t>
            </a:r>
            <a:r>
              <a:rPr lang="zh-CN" altLang="en-US" sz="1600" dirty="0">
                <a:solidFill>
                  <a:srgbClr val="22252A"/>
                </a:solidFill>
                <a:cs typeface="+mn-ea"/>
                <a:sym typeface="+mn-lt"/>
              </a:rPr>
              <a:t>在这里输入您的主要</a:t>
            </a:r>
            <a:r>
              <a:rPr lang="zh-CN" altLang="en-US" sz="1600">
                <a:solidFill>
                  <a:srgbClr val="22252A"/>
                </a:solidFill>
                <a:cs typeface="+mn-ea"/>
                <a:sym typeface="+mn-lt"/>
              </a:rPr>
              <a:t>叙述内容请在这里输入您的主要内容</a:t>
            </a:r>
            <a:endParaRPr lang="en-US" altLang="zh-CN" sz="1600" dirty="0">
              <a:solidFill>
                <a:srgbClr val="22252A"/>
              </a:solidFill>
              <a:cs typeface="+mn-ea"/>
              <a:sym typeface="+mn-lt"/>
            </a:endParaRPr>
          </a:p>
        </p:txBody>
      </p:sp>
      <p:sp>
        <p:nvSpPr>
          <p:cNvPr id="11" name="矩形 1">
            <a:extLst>
              <a:ext uri="{FF2B5EF4-FFF2-40B4-BE49-F238E27FC236}">
                <a16:creationId xmlns:a16="http://schemas.microsoft.com/office/drawing/2014/main" id="{C737103E-AC2D-4F35-B44C-5ECAEAB6B797}"/>
              </a:ext>
            </a:extLst>
          </p:cNvPr>
          <p:cNvSpPr>
            <a:spLocks noChangeArrowheads="1"/>
          </p:cNvSpPr>
          <p:nvPr/>
        </p:nvSpPr>
        <p:spPr bwMode="auto">
          <a:xfrm>
            <a:off x="1054309" y="3088911"/>
            <a:ext cx="4355134" cy="2255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13" tIns="60956" rIns="121913" bIns="60956">
            <a:spAutoFit/>
          </a:bodyPr>
          <a:lstStyle/>
          <a:p>
            <a:pPr algn="just">
              <a:lnSpc>
                <a:spcPct val="200000"/>
              </a:lnSpc>
              <a:defRPr/>
            </a:pPr>
            <a:r>
              <a:rPr lang="zh-CN" altLang="en-US"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kern="0" dirty="0">
              <a:cs typeface="+mn-ea"/>
              <a:sym typeface="+mn-lt"/>
            </a:endParaRPr>
          </a:p>
        </p:txBody>
      </p:sp>
      <p:sp>
        <p:nvSpPr>
          <p:cNvPr id="12" name="0">
            <a:extLst>
              <a:ext uri="{FF2B5EF4-FFF2-40B4-BE49-F238E27FC236}">
                <a16:creationId xmlns:a16="http://schemas.microsoft.com/office/drawing/2014/main" id="{FA4928B8-1AF9-495A-9843-382AE075DD6F}"/>
              </a:ext>
            </a:extLst>
          </p:cNvPr>
          <p:cNvSpPr/>
          <p:nvPr>
            <p:custDataLst>
              <p:tags r:id="rId1"/>
            </p:custDataLst>
          </p:nvPr>
        </p:nvSpPr>
        <p:spPr>
          <a:xfrm>
            <a:off x="1661033" y="2020946"/>
            <a:ext cx="3067861" cy="890256"/>
          </a:xfrm>
          <a:prstGeom prst="roundRect">
            <a:avLst>
              <a:gd name="adj" fmla="val 50000"/>
            </a:avLst>
          </a:prstGeom>
          <a:solidFill>
            <a:srgbClr val="27818F"/>
          </a:solidFill>
          <a:ln>
            <a:solidFill>
              <a:schemeClr val="bg1"/>
            </a:solidFill>
          </a:ln>
        </p:spPr>
        <p:txBody>
          <a:bodyPr wrap="none" lIns="72000" tIns="0" rIns="72000" bIns="0" anchor="ctr" anchorCtr="0">
            <a:normAutofit/>
          </a:bodyPr>
          <a:lstStyle/>
          <a:p>
            <a:pPr lvl="0" algn="ctr"/>
            <a:r>
              <a:rPr lang="zh-CN" altLang="en-US" sz="3200" b="1" dirty="0">
                <a:solidFill>
                  <a:srgbClr val="FFFFFF"/>
                </a:solidFill>
                <a:cs typeface="+mn-ea"/>
                <a:sym typeface="+mn-lt"/>
              </a:rPr>
              <a:t>输入标题文本</a:t>
            </a:r>
          </a:p>
        </p:txBody>
      </p:sp>
      <p:pic>
        <p:nvPicPr>
          <p:cNvPr id="10242" name="Picture 2" descr="Green Orchid Plant in Pot">
            <a:extLst>
              <a:ext uri="{FF2B5EF4-FFF2-40B4-BE49-F238E27FC236}">
                <a16:creationId xmlns:a16="http://schemas.microsoft.com/office/drawing/2014/main" id="{95C928E5-771F-4AD1-AD65-B7D314FC7A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72628" y="1502998"/>
            <a:ext cx="4762500" cy="3171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20797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242"/>
                                        </p:tgtEl>
                                        <p:attrNameLst>
                                          <p:attrName>style.visibility</p:attrName>
                                        </p:attrNameLst>
                                      </p:cBhvr>
                                      <p:to>
                                        <p:strVal val="visible"/>
                                      </p:to>
                                    </p:set>
                                    <p:anim calcmode="lin" valueType="num">
                                      <p:cBhvr>
                                        <p:cTn id="7" dur="750" fill="hold"/>
                                        <p:tgtEl>
                                          <p:spTgt spid="10242"/>
                                        </p:tgtEl>
                                        <p:attrNameLst>
                                          <p:attrName>ppt_w</p:attrName>
                                        </p:attrNameLst>
                                      </p:cBhvr>
                                      <p:tavLst>
                                        <p:tav tm="0">
                                          <p:val>
                                            <p:fltVal val="0"/>
                                          </p:val>
                                        </p:tav>
                                        <p:tav tm="100000">
                                          <p:val>
                                            <p:strVal val="#ppt_w"/>
                                          </p:val>
                                        </p:tav>
                                      </p:tavLst>
                                    </p:anim>
                                    <p:anim calcmode="lin" valueType="num">
                                      <p:cBhvr>
                                        <p:cTn id="8" dur="750" fill="hold"/>
                                        <p:tgtEl>
                                          <p:spTgt spid="10242"/>
                                        </p:tgtEl>
                                        <p:attrNameLst>
                                          <p:attrName>ppt_h</p:attrName>
                                        </p:attrNameLst>
                                      </p:cBhvr>
                                      <p:tavLst>
                                        <p:tav tm="0">
                                          <p:val>
                                            <p:fltVal val="0"/>
                                          </p:val>
                                        </p:tav>
                                        <p:tav tm="100000">
                                          <p:val>
                                            <p:strVal val="#ppt_h"/>
                                          </p:val>
                                        </p:tav>
                                      </p:tavLst>
                                    </p:anim>
                                    <p:animEffect transition="in" filter="fade">
                                      <p:cBhvr>
                                        <p:cTn id="9" dur="750"/>
                                        <p:tgtEl>
                                          <p:spTgt spid="10242"/>
                                        </p:tgtEl>
                                      </p:cBhvr>
                                    </p:animEffect>
                                  </p:childTnLst>
                                </p:cTn>
                              </p:par>
                            </p:childTnLst>
                          </p:cTn>
                        </p:par>
                        <p:par>
                          <p:cTn id="10" fill="hold">
                            <p:stCondLst>
                              <p:cond delay="750"/>
                            </p:stCondLst>
                            <p:childTnLst>
                              <p:par>
                                <p:cTn id="11" presetID="47"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750"/>
                                        <p:tgtEl>
                                          <p:spTgt spid="9"/>
                                        </p:tgtEl>
                                      </p:cBhvr>
                                    </p:animEffect>
                                    <p:anim calcmode="lin" valueType="num">
                                      <p:cBhvr>
                                        <p:cTn id="14" dur="750" fill="hold"/>
                                        <p:tgtEl>
                                          <p:spTgt spid="9"/>
                                        </p:tgtEl>
                                        <p:attrNameLst>
                                          <p:attrName>ppt_x</p:attrName>
                                        </p:attrNameLst>
                                      </p:cBhvr>
                                      <p:tavLst>
                                        <p:tav tm="0">
                                          <p:val>
                                            <p:strVal val="#ppt_x"/>
                                          </p:val>
                                        </p:tav>
                                        <p:tav tm="100000">
                                          <p:val>
                                            <p:strVal val="#ppt_x"/>
                                          </p:val>
                                        </p:tav>
                                      </p:tavLst>
                                    </p:anim>
                                    <p:anim calcmode="lin" valueType="num">
                                      <p:cBhvr>
                                        <p:cTn id="15" dur="750" fill="hold"/>
                                        <p:tgtEl>
                                          <p:spTgt spid="9"/>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randombar(horizontal)">
                                      <p:cBhvr>
                                        <p:cTn id="19" dur="750"/>
                                        <p:tgtEl>
                                          <p:spTgt spid="11"/>
                                        </p:tgtEl>
                                      </p:cBhvr>
                                    </p:animEffect>
                                  </p:childTnLst>
                                </p:cTn>
                              </p:par>
                            </p:childTnLst>
                          </p:cTn>
                        </p:par>
                        <p:par>
                          <p:cTn id="20" fill="hold">
                            <p:stCondLst>
                              <p:cond delay="225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11" grpId="0"/>
      <p:bldP spid="12"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B5A17BC2-C11F-4BA6-B649-06C7D8FADAE2}"/>
              </a:ext>
            </a:extLst>
          </p:cNvPr>
          <p:cNvPicPr>
            <a:picLocks noChangeAspect="1"/>
          </p:cNvPicPr>
          <p:nvPr/>
        </p:nvPicPr>
        <p:blipFill>
          <a:blip r:embed="rId2"/>
          <a:stretch>
            <a:fillRect/>
          </a:stretch>
        </p:blipFill>
        <p:spPr>
          <a:xfrm>
            <a:off x="2922" y="1812"/>
            <a:ext cx="12189078" cy="6855551"/>
          </a:xfrm>
          <a:prstGeom prst="rect">
            <a:avLst/>
          </a:prstGeom>
        </p:spPr>
      </p:pic>
      <p:sp>
        <p:nvSpPr>
          <p:cNvPr id="10" name="文本框 9">
            <a:extLst>
              <a:ext uri="{FF2B5EF4-FFF2-40B4-BE49-F238E27FC236}">
                <a16:creationId xmlns:a16="http://schemas.microsoft.com/office/drawing/2014/main" id="{415AA809-C932-4A6F-B6C9-1CC85BEF5F67}"/>
              </a:ext>
            </a:extLst>
          </p:cNvPr>
          <p:cNvSpPr txBox="1"/>
          <p:nvPr/>
        </p:nvSpPr>
        <p:spPr>
          <a:xfrm>
            <a:off x="1855057" y="1365056"/>
            <a:ext cx="8700673" cy="2954655"/>
          </a:xfrm>
          <a:prstGeom prst="rect">
            <a:avLst/>
          </a:prstGeom>
          <a:noFill/>
        </p:spPr>
        <p:txBody>
          <a:bodyPr wrap="square" rtlCol="0">
            <a:spAutoFit/>
          </a:bodyPr>
          <a:lstStyle/>
          <a:p>
            <a:pPr algn="ctr">
              <a:lnSpc>
                <a:spcPct val="150000"/>
              </a:lnSpc>
            </a:pPr>
            <a:r>
              <a:rPr lang="zh-CN" altLang="en-US" sz="2800" b="1" dirty="0">
                <a:solidFill>
                  <a:sysClr val="windowText" lastClr="000000"/>
                </a:solidFill>
                <a:cs typeface="+mn-ea"/>
                <a:sym typeface="+mn-lt"/>
              </a:rPr>
              <a:t>版权声明</a:t>
            </a:r>
          </a:p>
          <a:p>
            <a:pPr algn="just">
              <a:lnSpc>
                <a:spcPct val="150000"/>
              </a:lnSpc>
            </a:pPr>
            <a:endParaRPr lang="zh-CN" altLang="en-US" sz="1200" dirty="0">
              <a:solidFill>
                <a:sysClr val="windowText" lastClr="000000"/>
              </a:solidFill>
              <a:cs typeface="+mn-ea"/>
              <a:sym typeface="+mn-lt"/>
            </a:endParaRPr>
          </a:p>
          <a:p>
            <a:pPr algn="just">
              <a:lnSpc>
                <a:spcPct val="150000"/>
              </a:lnSpc>
            </a:pPr>
            <a:r>
              <a:rPr lang="zh-CN" altLang="en-US" sz="1200" dirty="0">
                <a:solidFill>
                  <a:sysClr val="windowText" lastClr="000000"/>
                </a:solidFill>
                <a:cs typeface="+mn-ea"/>
                <a:sym typeface="+mn-lt"/>
              </a:rPr>
              <a:t>感谢您下载平台上提供的</a:t>
            </a:r>
            <a:r>
              <a:rPr lang="en-US" altLang="zh-CN" sz="1200" dirty="0">
                <a:solidFill>
                  <a:sysClr val="windowText" lastClr="000000"/>
                </a:solidFill>
                <a:cs typeface="+mn-ea"/>
                <a:sym typeface="+mn-lt"/>
              </a:rPr>
              <a:t>PPT</a:t>
            </a:r>
            <a:r>
              <a:rPr lang="zh-CN" altLang="en-US" sz="1200" dirty="0">
                <a:solidFill>
                  <a:sysClr val="windowText" lastClr="000000"/>
                </a:solidFill>
                <a:cs typeface="+mn-ea"/>
                <a:sym typeface="+mn-lt"/>
              </a:rPr>
              <a:t>作品，为了您和熊猫办公以及原创作者的利益，请勿复制、传播、销售，否则将承担法律责任！熊猫办公将对作品进行维权，按照传播下载次数进行十倍的索取赔偿！</a:t>
            </a:r>
            <a:endParaRPr lang="en-US" altLang="zh-CN" sz="1200" dirty="0">
              <a:solidFill>
                <a:sysClr val="windowText" lastClr="000000"/>
              </a:solidFill>
              <a:cs typeface="+mn-ea"/>
              <a:sym typeface="+mn-lt"/>
            </a:endParaRPr>
          </a:p>
          <a:p>
            <a:pPr algn="just">
              <a:lnSpc>
                <a:spcPct val="150000"/>
              </a:lnSpc>
            </a:pPr>
            <a:endParaRPr lang="zh-CN" altLang="en-US" sz="1200" dirty="0">
              <a:solidFill>
                <a:sysClr val="windowText" lastClr="000000"/>
              </a:solidFill>
              <a:cs typeface="+mn-ea"/>
              <a:sym typeface="+mn-lt"/>
            </a:endParaRPr>
          </a:p>
          <a:p>
            <a:pPr algn="just">
              <a:lnSpc>
                <a:spcPct val="150000"/>
              </a:lnSpc>
            </a:pPr>
            <a:r>
              <a:rPr lang="en-US" altLang="zh-CN" sz="1200" dirty="0">
                <a:solidFill>
                  <a:sysClr val="windowText" lastClr="000000"/>
                </a:solidFill>
                <a:cs typeface="+mn-ea"/>
                <a:sym typeface="+mn-lt"/>
              </a:rPr>
              <a:t>1.</a:t>
            </a:r>
            <a:r>
              <a:rPr lang="zh-CN" altLang="en-US" sz="1200" dirty="0">
                <a:solidFill>
                  <a:sysClr val="windowText" lastClr="000000"/>
                </a:solidFill>
                <a:cs typeface="+mn-ea"/>
                <a:sym typeface="+mn-lt"/>
              </a:rPr>
              <a:t>在熊猫办公出售的</a:t>
            </a:r>
            <a:r>
              <a:rPr lang="en-US" altLang="zh-CN" sz="1200" dirty="0">
                <a:solidFill>
                  <a:sysClr val="windowText" lastClr="000000"/>
                </a:solidFill>
                <a:cs typeface="+mn-ea"/>
                <a:sym typeface="+mn-lt"/>
              </a:rPr>
              <a:t>PPT</a:t>
            </a:r>
            <a:r>
              <a:rPr lang="zh-CN" altLang="en-US" sz="1200" dirty="0">
                <a:solidFill>
                  <a:sysClr val="windowText" lastClr="000000"/>
                </a:solidFill>
                <a:cs typeface="+mn-ea"/>
                <a:sym typeface="+mn-lt"/>
              </a:rPr>
              <a:t>模板是免版税类（</a:t>
            </a:r>
            <a:r>
              <a:rPr lang="en-US" altLang="zh-CN" sz="1200" dirty="0">
                <a:solidFill>
                  <a:sysClr val="windowText" lastClr="000000"/>
                </a:solidFill>
                <a:cs typeface="+mn-ea"/>
                <a:sym typeface="+mn-lt"/>
              </a:rPr>
              <a:t>RF</a:t>
            </a:r>
            <a:r>
              <a:rPr lang="zh-CN" altLang="en-US" sz="1200" dirty="0">
                <a:solidFill>
                  <a:sysClr val="windowText" lastClr="000000"/>
                </a:solidFill>
                <a:cs typeface="+mn-ea"/>
                <a:sym typeface="+mn-lt"/>
              </a:rPr>
              <a:t>：</a:t>
            </a:r>
            <a:r>
              <a:rPr lang="en-US" altLang="zh-CN" sz="1200" dirty="0">
                <a:solidFill>
                  <a:sysClr val="windowText" lastClr="000000"/>
                </a:solidFill>
                <a:cs typeface="+mn-ea"/>
                <a:sym typeface="+mn-lt"/>
              </a:rPr>
              <a:t>Royalty-Free</a:t>
            </a:r>
            <a:r>
              <a:rPr lang="zh-CN" altLang="en-US" sz="1200" dirty="0">
                <a:solidFill>
                  <a:sysClr val="windowText" lastClr="000000"/>
                </a:solidFill>
                <a:cs typeface="+mn-ea"/>
                <a:sym typeface="+mn-lt"/>
              </a:rPr>
              <a:t>）正版受</a:t>
            </a:r>
            <a:r>
              <a:rPr lang="en-US" altLang="zh-CN" sz="1200" dirty="0">
                <a:solidFill>
                  <a:sysClr val="windowText" lastClr="000000"/>
                </a:solidFill>
                <a:cs typeface="+mn-ea"/>
                <a:sym typeface="+mn-lt"/>
              </a:rPr>
              <a:t>《</a:t>
            </a:r>
            <a:r>
              <a:rPr lang="zh-CN" altLang="en-US" sz="1200" dirty="0">
                <a:solidFill>
                  <a:sysClr val="windowText" lastClr="000000"/>
                </a:solidFill>
                <a:cs typeface="+mn-ea"/>
                <a:sym typeface="+mn-lt"/>
              </a:rPr>
              <a:t>中国人民共和国著作法</a:t>
            </a:r>
            <a:r>
              <a:rPr lang="en-US" altLang="zh-CN" sz="1200" dirty="0">
                <a:solidFill>
                  <a:sysClr val="windowText" lastClr="000000"/>
                </a:solidFill>
                <a:cs typeface="+mn-ea"/>
                <a:sym typeface="+mn-lt"/>
              </a:rPr>
              <a:t>》</a:t>
            </a:r>
            <a:r>
              <a:rPr lang="zh-CN" altLang="en-US" sz="1200" dirty="0">
                <a:solidFill>
                  <a:sysClr val="windowText" lastClr="000000"/>
                </a:solidFill>
                <a:cs typeface="+mn-ea"/>
                <a:sym typeface="+mn-lt"/>
              </a:rPr>
              <a:t>和</a:t>
            </a:r>
            <a:r>
              <a:rPr lang="en-US" altLang="zh-CN" sz="1200" dirty="0">
                <a:solidFill>
                  <a:sysClr val="windowText" lastClr="000000"/>
                </a:solidFill>
                <a:cs typeface="+mn-ea"/>
                <a:sym typeface="+mn-lt"/>
              </a:rPr>
              <a:t>《</a:t>
            </a:r>
            <a:r>
              <a:rPr lang="zh-CN" altLang="en-US" sz="1200" dirty="0">
                <a:solidFill>
                  <a:sysClr val="windowText" lastClr="000000"/>
                </a:solidFill>
                <a:cs typeface="+mn-ea"/>
                <a:sym typeface="+mn-lt"/>
              </a:rPr>
              <a:t>世界版权公约</a:t>
            </a:r>
            <a:r>
              <a:rPr lang="en-US" altLang="zh-CN" sz="1200" dirty="0">
                <a:solidFill>
                  <a:sysClr val="windowText" lastClr="000000"/>
                </a:solidFill>
                <a:cs typeface="+mn-ea"/>
                <a:sym typeface="+mn-lt"/>
              </a:rPr>
              <a:t>》</a:t>
            </a:r>
            <a:r>
              <a:rPr lang="zh-CN" altLang="en-US" sz="1200" dirty="0">
                <a:solidFill>
                  <a:sysClr val="windowText" lastClr="000000"/>
                </a:solidFill>
                <a:cs typeface="+mn-ea"/>
                <a:sym typeface="+mn-lt"/>
              </a:rPr>
              <a:t>的保护，作品的所有权、版权和著作权归熊猫办公所有，您下载的是</a:t>
            </a:r>
            <a:r>
              <a:rPr lang="en-US" altLang="zh-CN" sz="1200" dirty="0">
                <a:solidFill>
                  <a:sysClr val="windowText" lastClr="000000"/>
                </a:solidFill>
                <a:cs typeface="+mn-ea"/>
                <a:sym typeface="+mn-lt"/>
              </a:rPr>
              <a:t>PPT</a:t>
            </a:r>
            <a:r>
              <a:rPr lang="zh-CN" altLang="en-US" sz="1200" dirty="0">
                <a:solidFill>
                  <a:sysClr val="windowText" lastClr="000000"/>
                </a:solidFill>
                <a:cs typeface="+mn-ea"/>
                <a:sym typeface="+mn-lt"/>
              </a:rPr>
              <a:t>模板素材的使用权。</a:t>
            </a:r>
          </a:p>
          <a:p>
            <a:pPr algn="just">
              <a:lnSpc>
                <a:spcPct val="150000"/>
              </a:lnSpc>
            </a:pPr>
            <a:r>
              <a:rPr lang="en-US" altLang="zh-CN" sz="1200" dirty="0">
                <a:solidFill>
                  <a:sysClr val="windowText" lastClr="000000"/>
                </a:solidFill>
                <a:cs typeface="+mn-ea"/>
                <a:sym typeface="+mn-lt"/>
              </a:rPr>
              <a:t>2.</a:t>
            </a:r>
            <a:r>
              <a:rPr lang="zh-CN" altLang="en-US" sz="1200" dirty="0">
                <a:solidFill>
                  <a:sysClr val="windowText" lastClr="000000"/>
                </a:solidFill>
                <a:cs typeface="+mn-ea"/>
                <a:sym typeface="+mn-lt"/>
              </a:rPr>
              <a:t>不得将熊猫办公的</a:t>
            </a:r>
            <a:r>
              <a:rPr lang="en-US" altLang="zh-CN" sz="1200" dirty="0">
                <a:solidFill>
                  <a:sysClr val="windowText" lastClr="000000"/>
                </a:solidFill>
                <a:cs typeface="+mn-ea"/>
                <a:sym typeface="+mn-lt"/>
              </a:rPr>
              <a:t>PPT</a:t>
            </a:r>
            <a:r>
              <a:rPr lang="zh-CN" altLang="en-US" sz="1200" dirty="0">
                <a:solidFill>
                  <a:sysClr val="windowText" lastClr="000000"/>
                </a:solidFill>
                <a:cs typeface="+mn-ea"/>
                <a:sym typeface="+mn-lt"/>
              </a:rPr>
              <a:t>模板、</a:t>
            </a:r>
            <a:r>
              <a:rPr lang="en-US" altLang="zh-CN" sz="1200" dirty="0">
                <a:solidFill>
                  <a:sysClr val="windowText" lastClr="000000"/>
                </a:solidFill>
                <a:cs typeface="+mn-ea"/>
                <a:sym typeface="+mn-lt"/>
              </a:rPr>
              <a:t>PPT</a:t>
            </a:r>
            <a:r>
              <a:rPr lang="zh-CN" altLang="en-US" sz="1200" dirty="0">
                <a:solidFill>
                  <a:sysClr val="windowText" lastClr="000000"/>
                </a:solidFill>
                <a:cs typeface="+mn-ea"/>
                <a:sym typeface="+mn-lt"/>
              </a:rPr>
              <a:t>素材，本身用于再出售，或者出租、出借、转让、分销、发布或者作为礼物供他人使用，不得转授权、出卖、转让本协议或者本协议中的权利。</a:t>
            </a:r>
          </a:p>
        </p:txBody>
      </p:sp>
      <p:sp>
        <p:nvSpPr>
          <p:cNvPr id="13" name="文本框 12">
            <a:hlinkClick r:id="rId3"/>
            <a:extLst>
              <a:ext uri="{FF2B5EF4-FFF2-40B4-BE49-F238E27FC236}">
                <a16:creationId xmlns:a16="http://schemas.microsoft.com/office/drawing/2014/main" id="{D6C02609-0CF5-4126-9D74-841AFE2F5893}"/>
              </a:ext>
            </a:extLst>
          </p:cNvPr>
          <p:cNvSpPr txBox="1"/>
          <p:nvPr/>
        </p:nvSpPr>
        <p:spPr>
          <a:xfrm>
            <a:off x="1723336" y="5046231"/>
            <a:ext cx="7297081"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zh-CN" altLang="en-US" b="1" dirty="0">
                <a:solidFill>
                  <a:sysClr val="windowText" lastClr="000000"/>
                </a:solidFill>
                <a:cs typeface="+mn-ea"/>
                <a:sym typeface="+mn-lt"/>
              </a:rPr>
              <a:t>更多精品</a:t>
            </a:r>
            <a:r>
              <a:rPr lang="en-US" altLang="zh-CN" b="1" dirty="0">
                <a:solidFill>
                  <a:sysClr val="windowText" lastClr="000000"/>
                </a:solidFill>
                <a:cs typeface="+mn-ea"/>
                <a:sym typeface="+mn-lt"/>
              </a:rPr>
              <a:t>PPT</a:t>
            </a:r>
            <a:r>
              <a:rPr lang="zh-CN" altLang="en-US" b="1" dirty="0">
                <a:solidFill>
                  <a:sysClr val="windowText" lastClr="000000"/>
                </a:solidFill>
                <a:cs typeface="+mn-ea"/>
                <a:sym typeface="+mn-lt"/>
              </a:rPr>
              <a:t>模板：</a:t>
            </a:r>
            <a:r>
              <a:rPr lang="en-US" altLang="zh-CN" b="1" dirty="0">
                <a:solidFill>
                  <a:sysClr val="windowText" lastClr="000000"/>
                </a:solidFill>
                <a:cs typeface="+mn-ea"/>
                <a:sym typeface="+mn-lt"/>
              </a:rPr>
              <a:t>http://www.tukuppt.com/ppt/</a:t>
            </a:r>
            <a:endParaRPr lang="zh-CN" altLang="en-US" b="1" dirty="0">
              <a:solidFill>
                <a:sysClr val="windowText" lastClr="000000"/>
              </a:solidFill>
              <a:cs typeface="+mn-ea"/>
              <a:sym typeface="+mn-lt"/>
            </a:endParaRPr>
          </a:p>
        </p:txBody>
      </p:sp>
      <p:grpSp>
        <p:nvGrpSpPr>
          <p:cNvPr id="14" name="组合 13">
            <a:extLst>
              <a:ext uri="{FF2B5EF4-FFF2-40B4-BE49-F238E27FC236}">
                <a16:creationId xmlns:a16="http://schemas.microsoft.com/office/drawing/2014/main" id="{779D88AE-930E-4083-949A-6C260E6FB329}"/>
              </a:ext>
            </a:extLst>
          </p:cNvPr>
          <p:cNvGrpSpPr/>
          <p:nvPr/>
        </p:nvGrpSpPr>
        <p:grpSpPr>
          <a:xfrm>
            <a:off x="9023018" y="5046231"/>
            <a:ext cx="1364139" cy="369332"/>
            <a:chOff x="8158550" y="5010841"/>
            <a:chExt cx="1364139" cy="369332"/>
          </a:xfrm>
          <a:solidFill>
            <a:srgbClr val="7F7F7F"/>
          </a:solidFill>
          <a:effectLst/>
        </p:grpSpPr>
        <p:sp>
          <p:nvSpPr>
            <p:cNvPr id="15" name="矩形: 圆角 14">
              <a:extLst>
                <a:ext uri="{FF2B5EF4-FFF2-40B4-BE49-F238E27FC236}">
                  <a16:creationId xmlns:a16="http://schemas.microsoft.com/office/drawing/2014/main" id="{53E5EA96-3CFF-4DC3-AFA2-C5A08568B5A9}"/>
                </a:ext>
              </a:extLst>
            </p:cNvPr>
            <p:cNvSpPr/>
            <p:nvPr/>
          </p:nvSpPr>
          <p:spPr>
            <a:xfrm>
              <a:off x="8158550" y="5010841"/>
              <a:ext cx="1336431" cy="342900"/>
            </a:xfrm>
            <a:prstGeom prst="roundRect">
              <a:avLst/>
            </a:prstGeom>
            <a:grpFill/>
            <a:ln>
              <a:noFill/>
            </a:ln>
            <a:effectLst>
              <a:reflection blurRad="6350" stA="52000" endA="300" endPos="35000" dir="5400000" sy="-100000" algn="bl" rotWithShape="0"/>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just"/>
              <a:endParaRPr lang="zh-CN" altLang="en-US" dirty="0">
                <a:solidFill>
                  <a:schemeClr val="bg1"/>
                </a:solidFill>
                <a:highlight>
                  <a:srgbClr val="FFFF00"/>
                </a:highlight>
                <a:cs typeface="+mn-ea"/>
                <a:sym typeface="+mn-lt"/>
              </a:endParaRPr>
            </a:p>
          </p:txBody>
        </p:sp>
        <p:sp>
          <p:nvSpPr>
            <p:cNvPr id="16" name="文本框 15">
              <a:extLst>
                <a:ext uri="{FF2B5EF4-FFF2-40B4-BE49-F238E27FC236}">
                  <a16:creationId xmlns:a16="http://schemas.microsoft.com/office/drawing/2014/main" id="{60835F8F-893D-4A5A-9962-0E1B72E857ED}"/>
                </a:ext>
              </a:extLst>
            </p:cNvPr>
            <p:cNvSpPr txBox="1"/>
            <p:nvPr/>
          </p:nvSpPr>
          <p:spPr>
            <a:xfrm>
              <a:off x="8278621" y="5010841"/>
              <a:ext cx="1244068" cy="369332"/>
            </a:xfrm>
            <a:prstGeom prst="rect">
              <a:avLst/>
            </a:prstGeom>
            <a:grpFill/>
          </p:spPr>
          <p:txBody>
            <a:bodyPr wrap="square" rtlCol="0">
              <a:spAutoFit/>
            </a:bodyPr>
            <a:lstStyle/>
            <a:p>
              <a:r>
                <a:rPr lang="zh-CN" altLang="en-US" b="1" dirty="0">
                  <a:solidFill>
                    <a:schemeClr val="bg1"/>
                  </a:solidFill>
                  <a:cs typeface="+mn-ea"/>
                  <a:sym typeface="+mn-lt"/>
                  <a:hlinkClick r:id="rId3">
                    <a:extLst>
                      <a:ext uri="{A12FA001-AC4F-418D-AE19-62706E023703}">
                        <ahyp:hlinkClr xmlns:ahyp="http://schemas.microsoft.com/office/drawing/2018/hyperlinkcolor" val="tx"/>
                      </a:ext>
                    </a:extLst>
                  </a:hlinkClick>
                </a:rPr>
                <a:t>点击进入</a:t>
              </a:r>
              <a:endParaRPr lang="zh-CN" altLang="en-US" b="1" dirty="0">
                <a:solidFill>
                  <a:schemeClr val="bg1"/>
                </a:solidFill>
                <a:cs typeface="+mn-ea"/>
                <a:sym typeface="+mn-lt"/>
              </a:endParaRPr>
            </a:p>
          </p:txBody>
        </p:sp>
      </p:grpSp>
    </p:spTree>
    <p:extLst>
      <p:ext uri="{BB962C8B-B14F-4D97-AF65-F5344CB8AC3E}">
        <p14:creationId xmlns:p14="http://schemas.microsoft.com/office/powerpoint/2010/main" val="36980385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down)">
                                      <p:cBhvr>
                                        <p:cTn id="10" dur="500"/>
                                        <p:tgtEl>
                                          <p:spTgt spid="13"/>
                                        </p:tgtEl>
                                      </p:cBhvr>
                                    </p:animEffect>
                                  </p:childTnLst>
                                </p:cTn>
                              </p:par>
                              <p:par>
                                <p:cTn id="11" presetID="22" presetClass="entr" presetSubtype="4"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377C7BE-E6BE-4B31-AE98-FB78D7CD3476}"/>
              </a:ext>
            </a:extLst>
          </p:cNvPr>
          <p:cNvPicPr>
            <a:picLocks noChangeAspect="1"/>
          </p:cNvPicPr>
          <p:nvPr/>
        </p:nvPicPr>
        <p:blipFill>
          <a:blip r:embed="rId2"/>
          <a:stretch>
            <a:fillRect/>
          </a:stretch>
        </p:blipFill>
        <p:spPr>
          <a:xfrm>
            <a:off x="2922" y="1812"/>
            <a:ext cx="12189078" cy="6855551"/>
          </a:xfrm>
          <a:prstGeom prst="rect">
            <a:avLst/>
          </a:prstGeom>
        </p:spPr>
      </p:pic>
      <p:sp>
        <p:nvSpPr>
          <p:cNvPr id="5" name="矩形: 圆角 4">
            <a:extLst>
              <a:ext uri="{FF2B5EF4-FFF2-40B4-BE49-F238E27FC236}">
                <a16:creationId xmlns:a16="http://schemas.microsoft.com/office/drawing/2014/main" id="{51AE7F36-20FA-4DDE-8748-B048B8E85429}"/>
              </a:ext>
            </a:extLst>
          </p:cNvPr>
          <p:cNvSpPr/>
          <p:nvPr/>
        </p:nvSpPr>
        <p:spPr>
          <a:xfrm>
            <a:off x="2981325" y="1381168"/>
            <a:ext cx="6229350" cy="2495464"/>
          </a:xfrm>
          <a:prstGeom prst="roundRect">
            <a:avLst>
              <a:gd name="adj" fmla="val 50000"/>
            </a:avLst>
          </a:prstGeom>
          <a:solidFill>
            <a:srgbClr val="EAE9D7"/>
          </a:solidFill>
          <a:ln w="34925">
            <a:solidFill>
              <a:srgbClr val="27818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文本框 5">
            <a:extLst>
              <a:ext uri="{FF2B5EF4-FFF2-40B4-BE49-F238E27FC236}">
                <a16:creationId xmlns:a16="http://schemas.microsoft.com/office/drawing/2014/main" id="{617ABCA4-F4D9-47AA-85D3-686DB41F1651}"/>
              </a:ext>
            </a:extLst>
          </p:cNvPr>
          <p:cNvSpPr txBox="1"/>
          <p:nvPr/>
        </p:nvSpPr>
        <p:spPr>
          <a:xfrm>
            <a:off x="3438863" y="1878280"/>
            <a:ext cx="5314275" cy="1323439"/>
          </a:xfrm>
          <a:prstGeom prst="rect">
            <a:avLst/>
          </a:prstGeom>
          <a:noFill/>
        </p:spPr>
        <p:txBody>
          <a:bodyPr wrap="none" rtlCol="0">
            <a:spAutoFit/>
          </a:bodyPr>
          <a:lstStyle/>
          <a:p>
            <a:r>
              <a:rPr lang="zh-CN" altLang="en-US" sz="8000" dirty="0">
                <a:solidFill>
                  <a:srgbClr val="27818F"/>
                </a:solidFill>
                <a:cs typeface="+mn-ea"/>
                <a:sym typeface="+mn-lt"/>
              </a:rPr>
              <a:t>夏天的味道</a:t>
            </a:r>
          </a:p>
        </p:txBody>
      </p:sp>
      <p:sp>
        <p:nvSpPr>
          <p:cNvPr id="7" name="文本框 6">
            <a:extLst>
              <a:ext uri="{FF2B5EF4-FFF2-40B4-BE49-F238E27FC236}">
                <a16:creationId xmlns:a16="http://schemas.microsoft.com/office/drawing/2014/main" id="{C7743951-7884-4F0F-B9AD-255A0F8A4D65}"/>
              </a:ext>
            </a:extLst>
          </p:cNvPr>
          <p:cNvSpPr txBox="1"/>
          <p:nvPr/>
        </p:nvSpPr>
        <p:spPr>
          <a:xfrm>
            <a:off x="3959037" y="2996286"/>
            <a:ext cx="4273927" cy="461665"/>
          </a:xfrm>
          <a:prstGeom prst="rect">
            <a:avLst/>
          </a:prstGeom>
          <a:noFill/>
        </p:spPr>
        <p:txBody>
          <a:bodyPr wrap="none" rtlCol="0">
            <a:spAutoFit/>
          </a:bodyPr>
          <a:lstStyle/>
          <a:p>
            <a:r>
              <a:rPr lang="en-US" altLang="zh-CN" sz="2400" dirty="0">
                <a:solidFill>
                  <a:srgbClr val="27818F"/>
                </a:solidFill>
                <a:cs typeface="+mn-ea"/>
                <a:sym typeface="+mn-lt"/>
              </a:rPr>
              <a:t>THE SMELL OF SUMMER</a:t>
            </a:r>
            <a:endParaRPr lang="zh-CN" altLang="en-US" sz="2400" dirty="0">
              <a:solidFill>
                <a:srgbClr val="27818F"/>
              </a:solidFill>
              <a:cs typeface="+mn-ea"/>
              <a:sym typeface="+mn-lt"/>
            </a:endParaRPr>
          </a:p>
        </p:txBody>
      </p:sp>
      <p:sp>
        <p:nvSpPr>
          <p:cNvPr id="8" name="矩形 7">
            <a:extLst>
              <a:ext uri="{FF2B5EF4-FFF2-40B4-BE49-F238E27FC236}">
                <a16:creationId xmlns:a16="http://schemas.microsoft.com/office/drawing/2014/main" id="{35E35353-1DAE-4CCB-B1AB-251CF2D1C5F0}"/>
              </a:ext>
            </a:extLst>
          </p:cNvPr>
          <p:cNvSpPr/>
          <p:nvPr/>
        </p:nvSpPr>
        <p:spPr>
          <a:xfrm>
            <a:off x="5010150" y="1112241"/>
            <a:ext cx="2171700" cy="511133"/>
          </a:xfrm>
          <a:prstGeom prst="rect">
            <a:avLst/>
          </a:prstGeom>
          <a:solidFill>
            <a:srgbClr val="2781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a:extLst>
              <a:ext uri="{FF2B5EF4-FFF2-40B4-BE49-F238E27FC236}">
                <a16:creationId xmlns:a16="http://schemas.microsoft.com/office/drawing/2014/main" id="{E67CFEC3-B739-4369-A384-31D7162E8A45}"/>
              </a:ext>
            </a:extLst>
          </p:cNvPr>
          <p:cNvSpPr txBox="1"/>
          <p:nvPr/>
        </p:nvSpPr>
        <p:spPr>
          <a:xfrm>
            <a:off x="5163694" y="1119558"/>
            <a:ext cx="1864613" cy="523220"/>
          </a:xfrm>
          <a:prstGeom prst="rect">
            <a:avLst/>
          </a:prstGeom>
          <a:noFill/>
        </p:spPr>
        <p:txBody>
          <a:bodyPr wrap="none" rtlCol="0">
            <a:spAutoFit/>
          </a:bodyPr>
          <a:lstStyle/>
          <a:p>
            <a:r>
              <a:rPr lang="en-US" altLang="zh-CN" sz="2800" dirty="0">
                <a:solidFill>
                  <a:srgbClr val="EAE9D7"/>
                </a:solidFill>
                <a:cs typeface="+mn-ea"/>
                <a:sym typeface="+mn-lt"/>
              </a:rPr>
              <a:t>SUMMER</a:t>
            </a:r>
            <a:endParaRPr lang="zh-CN" altLang="en-US" sz="2800" dirty="0">
              <a:solidFill>
                <a:srgbClr val="EAE9D7"/>
              </a:solidFill>
              <a:cs typeface="+mn-ea"/>
              <a:sym typeface="+mn-lt"/>
            </a:endParaRPr>
          </a:p>
        </p:txBody>
      </p:sp>
      <p:sp>
        <p:nvSpPr>
          <p:cNvPr id="10" name="文本框 9">
            <a:extLst>
              <a:ext uri="{FF2B5EF4-FFF2-40B4-BE49-F238E27FC236}">
                <a16:creationId xmlns:a16="http://schemas.microsoft.com/office/drawing/2014/main" id="{890BD125-0079-402D-A3FB-FB0FEA42CB11}"/>
              </a:ext>
            </a:extLst>
          </p:cNvPr>
          <p:cNvSpPr txBox="1"/>
          <p:nvPr/>
        </p:nvSpPr>
        <p:spPr>
          <a:xfrm>
            <a:off x="3054940" y="4290166"/>
            <a:ext cx="6082114" cy="646331"/>
          </a:xfrm>
          <a:prstGeom prst="rect">
            <a:avLst/>
          </a:prstGeom>
          <a:noFill/>
        </p:spPr>
        <p:txBody>
          <a:bodyPr wrap="none" rtlCol="0">
            <a:spAutoFit/>
          </a:bodyPr>
          <a:lstStyle/>
          <a:p>
            <a:r>
              <a:rPr lang="zh-CN" altLang="en-US" sz="3600" dirty="0">
                <a:solidFill>
                  <a:srgbClr val="27818F"/>
                </a:solidFill>
                <a:cs typeface="+mn-ea"/>
                <a:sym typeface="+mn-lt"/>
              </a:rPr>
              <a:t>夏日小清新商务通用</a:t>
            </a:r>
            <a:r>
              <a:rPr lang="en-US" altLang="zh-CN" sz="3600" dirty="0">
                <a:solidFill>
                  <a:srgbClr val="27818F"/>
                </a:solidFill>
                <a:cs typeface="+mn-ea"/>
                <a:sym typeface="+mn-lt"/>
              </a:rPr>
              <a:t>ppt</a:t>
            </a:r>
            <a:r>
              <a:rPr lang="zh-CN" altLang="en-US" sz="3600" dirty="0">
                <a:solidFill>
                  <a:srgbClr val="27818F"/>
                </a:solidFill>
                <a:cs typeface="+mn-ea"/>
                <a:sym typeface="+mn-lt"/>
              </a:rPr>
              <a:t>模板</a:t>
            </a:r>
          </a:p>
        </p:txBody>
      </p:sp>
      <p:sp>
        <p:nvSpPr>
          <p:cNvPr id="11" name="文本框 10">
            <a:extLst>
              <a:ext uri="{FF2B5EF4-FFF2-40B4-BE49-F238E27FC236}">
                <a16:creationId xmlns:a16="http://schemas.microsoft.com/office/drawing/2014/main" id="{E6BF7B19-A6A7-4CB6-AD36-3C4C441A433A}"/>
              </a:ext>
            </a:extLst>
          </p:cNvPr>
          <p:cNvSpPr txBox="1"/>
          <p:nvPr/>
        </p:nvSpPr>
        <p:spPr>
          <a:xfrm>
            <a:off x="5182927" y="5560788"/>
            <a:ext cx="1826141" cy="338554"/>
          </a:xfrm>
          <a:prstGeom prst="rect">
            <a:avLst/>
          </a:prstGeom>
          <a:noFill/>
        </p:spPr>
        <p:txBody>
          <a:bodyPr wrap="none" rtlCol="0">
            <a:spAutoFit/>
          </a:bodyPr>
          <a:lstStyle/>
          <a:p>
            <a:r>
              <a:rPr lang="zh-CN" altLang="en-US" sz="1600" dirty="0">
                <a:solidFill>
                  <a:srgbClr val="27818F"/>
                </a:solidFill>
                <a:cs typeface="+mn-ea"/>
                <a:sym typeface="+mn-lt"/>
              </a:rPr>
              <a:t>汇报人：熊猫办公</a:t>
            </a:r>
          </a:p>
        </p:txBody>
      </p:sp>
    </p:spTree>
    <p:extLst>
      <p:ext uri="{BB962C8B-B14F-4D97-AF65-F5344CB8AC3E}">
        <p14:creationId xmlns:p14="http://schemas.microsoft.com/office/powerpoint/2010/main" val="900457504"/>
      </p:ext>
    </p:extLst>
  </p:cSld>
  <p:clrMapOvr>
    <a:masterClrMapping/>
  </p:clrMapOvr>
  <mc:AlternateContent xmlns:mc="http://schemas.openxmlformats.org/markup-compatibility/2006" xmlns:p14="http://schemas.microsoft.com/office/powerpoint/2010/main">
    <mc:Choice Requires="p14">
      <p:transition spd="slow" p14:dur="2000" advTm="9000"/>
    </mc:Choice>
    <mc:Fallback xmlns="">
      <p:transition spd="slow" advTm="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arn(inVertical)">
                                      <p:cBhvr>
                                        <p:cTn id="11" dur="500"/>
                                        <p:tgtEl>
                                          <p:spTgt spid="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inVertical)">
                                      <p:cBhvr>
                                        <p:cTn id="19" dur="500"/>
                                        <p:tgtEl>
                                          <p:spTgt spid="8"/>
                                        </p:tgtEl>
                                      </p:cBhvr>
                                    </p:animEffect>
                                  </p:childTnLst>
                                </p:cTn>
                              </p:par>
                            </p:childTnLst>
                          </p:cTn>
                        </p:par>
                        <p:par>
                          <p:cTn id="20" fill="hold">
                            <p:stCondLst>
                              <p:cond delay="2000"/>
                            </p:stCondLst>
                            <p:childTnLst>
                              <p:par>
                                <p:cTn id="21" presetID="16" presetClass="entr" presetSubtype="21"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barn(inVertical)">
                                      <p:cBhvr>
                                        <p:cTn id="23" dur="500"/>
                                        <p:tgtEl>
                                          <p:spTgt spid="9"/>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500"/>
                                        <p:tgtEl>
                                          <p:spTgt spid="10"/>
                                        </p:tgtEl>
                                      </p:cBhvr>
                                    </p:animEffect>
                                  </p:childTnLst>
                                </p:cTn>
                              </p:par>
                            </p:childTnLst>
                          </p:cTn>
                        </p:par>
                        <p:par>
                          <p:cTn id="28" fill="hold">
                            <p:stCondLst>
                              <p:cond delay="3000"/>
                            </p:stCondLst>
                            <p:childTnLst>
                              <p:par>
                                <p:cTn id="29" presetID="14" presetClass="entr" presetSubtype="10"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randombar(horizontal)">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p:bldP spid="8" grpId="0" animBg="1"/>
      <p:bldP spid="9" grpId="0"/>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377C7BE-E6BE-4B31-AE98-FB78D7CD3476}"/>
              </a:ext>
            </a:extLst>
          </p:cNvPr>
          <p:cNvPicPr>
            <a:picLocks noChangeAspect="1"/>
          </p:cNvPicPr>
          <p:nvPr/>
        </p:nvPicPr>
        <p:blipFill>
          <a:blip r:embed="rId2"/>
          <a:stretch>
            <a:fillRect/>
          </a:stretch>
        </p:blipFill>
        <p:spPr>
          <a:xfrm>
            <a:off x="2922" y="1812"/>
            <a:ext cx="12189078" cy="6855551"/>
          </a:xfrm>
          <a:prstGeom prst="rect">
            <a:avLst/>
          </a:prstGeom>
        </p:spPr>
      </p:pic>
      <p:sp>
        <p:nvSpPr>
          <p:cNvPr id="32" name="椭圆 31">
            <a:extLst>
              <a:ext uri="{FF2B5EF4-FFF2-40B4-BE49-F238E27FC236}">
                <a16:creationId xmlns:a16="http://schemas.microsoft.com/office/drawing/2014/main" id="{8CBD8717-4DE3-4E7A-95EE-F990BCB24E0C}"/>
              </a:ext>
            </a:extLst>
          </p:cNvPr>
          <p:cNvSpPr/>
          <p:nvPr/>
        </p:nvSpPr>
        <p:spPr>
          <a:xfrm>
            <a:off x="4008755" y="1229995"/>
            <a:ext cx="4559300" cy="4398010"/>
          </a:xfrm>
          <a:prstGeom prst="ellipse">
            <a:avLst/>
          </a:prstGeom>
          <a:solidFill>
            <a:srgbClr val="659C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cs typeface="+mn-ea"/>
              <a:sym typeface="+mn-lt"/>
            </a:endParaRPr>
          </a:p>
        </p:txBody>
      </p:sp>
      <p:sp>
        <p:nvSpPr>
          <p:cNvPr id="33" name="文本框 32">
            <a:extLst>
              <a:ext uri="{FF2B5EF4-FFF2-40B4-BE49-F238E27FC236}">
                <a16:creationId xmlns:a16="http://schemas.microsoft.com/office/drawing/2014/main" id="{5E523548-7A4A-4ECC-AF04-A88CD2551B68}"/>
              </a:ext>
            </a:extLst>
          </p:cNvPr>
          <p:cNvSpPr txBox="1"/>
          <p:nvPr/>
        </p:nvSpPr>
        <p:spPr>
          <a:xfrm>
            <a:off x="4998720" y="2166620"/>
            <a:ext cx="2848610" cy="1014730"/>
          </a:xfrm>
          <a:prstGeom prst="rect">
            <a:avLst/>
          </a:prstGeom>
          <a:noFill/>
        </p:spPr>
        <p:txBody>
          <a:bodyPr wrap="square" rtlCol="0">
            <a:spAutoFit/>
          </a:bodyPr>
          <a:lstStyle/>
          <a:p>
            <a:r>
              <a:rPr lang="zh-CN" altLang="en-US" sz="6000" b="1" dirty="0">
                <a:solidFill>
                  <a:schemeClr val="bg1"/>
                </a:solidFill>
                <a:cs typeface="+mn-ea"/>
                <a:sym typeface="+mn-lt"/>
              </a:rPr>
              <a:t>第一章</a:t>
            </a:r>
          </a:p>
        </p:txBody>
      </p:sp>
      <p:sp>
        <p:nvSpPr>
          <p:cNvPr id="34" name="文本框 33">
            <a:extLst>
              <a:ext uri="{FF2B5EF4-FFF2-40B4-BE49-F238E27FC236}">
                <a16:creationId xmlns:a16="http://schemas.microsoft.com/office/drawing/2014/main" id="{A6855878-0989-41EF-BC1B-9A4C92F3529F}"/>
              </a:ext>
            </a:extLst>
          </p:cNvPr>
          <p:cNvSpPr txBox="1"/>
          <p:nvPr/>
        </p:nvSpPr>
        <p:spPr>
          <a:xfrm>
            <a:off x="4793615" y="3394803"/>
            <a:ext cx="3258820" cy="1014730"/>
          </a:xfrm>
          <a:prstGeom prst="rect">
            <a:avLst/>
          </a:prstGeom>
          <a:noFill/>
        </p:spPr>
        <p:txBody>
          <a:bodyPr wrap="square" rtlCol="0">
            <a:spAutoFit/>
          </a:bodyPr>
          <a:lstStyle/>
          <a:p>
            <a:pPr algn="just"/>
            <a:r>
              <a:rPr lang="zh-CN" altLang="en-US" sz="6000" b="1" dirty="0">
                <a:solidFill>
                  <a:schemeClr val="bg1"/>
                </a:solidFill>
                <a:cs typeface="+mn-ea"/>
                <a:sym typeface="+mn-lt"/>
              </a:rPr>
              <a:t>输入题目</a:t>
            </a:r>
          </a:p>
        </p:txBody>
      </p:sp>
      <p:sp>
        <p:nvSpPr>
          <p:cNvPr id="35" name="椭圆 34">
            <a:extLst>
              <a:ext uri="{FF2B5EF4-FFF2-40B4-BE49-F238E27FC236}">
                <a16:creationId xmlns:a16="http://schemas.microsoft.com/office/drawing/2014/main" id="{EAB1047B-8203-47F3-AFBD-22920FA802B2}"/>
              </a:ext>
            </a:extLst>
          </p:cNvPr>
          <p:cNvSpPr/>
          <p:nvPr/>
        </p:nvSpPr>
        <p:spPr>
          <a:xfrm>
            <a:off x="4168775" y="1384935"/>
            <a:ext cx="4239260" cy="4088130"/>
          </a:xfrm>
          <a:prstGeom prst="ellipse">
            <a:avLst/>
          </a:prstGeom>
          <a:noFill/>
          <a:ln w="1047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cs typeface="+mn-ea"/>
              <a:sym typeface="+mn-lt"/>
            </a:endParaRPr>
          </a:p>
        </p:txBody>
      </p:sp>
    </p:spTree>
    <p:extLst>
      <p:ext uri="{BB962C8B-B14F-4D97-AF65-F5344CB8AC3E}">
        <p14:creationId xmlns:p14="http://schemas.microsoft.com/office/powerpoint/2010/main" val="27170093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fltVal val="0"/>
                                          </p:val>
                                        </p:tav>
                                        <p:tav tm="100000">
                                          <p:val>
                                            <p:strVal val="#ppt_w"/>
                                          </p:val>
                                        </p:tav>
                                      </p:tavLst>
                                    </p:anim>
                                    <p:anim calcmode="lin" valueType="num">
                                      <p:cBhvr>
                                        <p:cTn id="8" dur="1000" fill="hold"/>
                                        <p:tgtEl>
                                          <p:spTgt spid="32"/>
                                        </p:tgtEl>
                                        <p:attrNameLst>
                                          <p:attrName>ppt_h</p:attrName>
                                        </p:attrNameLst>
                                      </p:cBhvr>
                                      <p:tavLst>
                                        <p:tav tm="0">
                                          <p:val>
                                            <p:fltVal val="0"/>
                                          </p:val>
                                        </p:tav>
                                        <p:tav tm="100000">
                                          <p:val>
                                            <p:strVal val="#ppt_h"/>
                                          </p:val>
                                        </p:tav>
                                      </p:tavLst>
                                    </p:anim>
                                    <p:anim calcmode="lin" valueType="num">
                                      <p:cBhvr>
                                        <p:cTn id="9" dur="1000" fill="hold"/>
                                        <p:tgtEl>
                                          <p:spTgt spid="32"/>
                                        </p:tgtEl>
                                        <p:attrNameLst>
                                          <p:attrName>style.rotation</p:attrName>
                                        </p:attrNameLst>
                                      </p:cBhvr>
                                      <p:tavLst>
                                        <p:tav tm="0">
                                          <p:val>
                                            <p:fltVal val="90"/>
                                          </p:val>
                                        </p:tav>
                                        <p:tav tm="100000">
                                          <p:val>
                                            <p:fltVal val="0"/>
                                          </p:val>
                                        </p:tav>
                                      </p:tavLst>
                                    </p:anim>
                                    <p:animEffect transition="in" filter="fade">
                                      <p:cBhvr>
                                        <p:cTn id="10" dur="1000"/>
                                        <p:tgtEl>
                                          <p:spTgt spid="32"/>
                                        </p:tgtEl>
                                      </p:cBhvr>
                                    </p:animEffect>
                                  </p:childTnLst>
                                </p:cTn>
                              </p:par>
                            </p:childTnLst>
                          </p:cTn>
                        </p:par>
                        <p:par>
                          <p:cTn id="11" fill="hold">
                            <p:stCondLst>
                              <p:cond delay="1000"/>
                            </p:stCondLst>
                            <p:childTnLst>
                              <p:par>
                                <p:cTn id="12" presetID="14" presetClass="entr" presetSubtype="1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randombar(horizontal)">
                                      <p:cBhvr>
                                        <p:cTn id="14" dur="500"/>
                                        <p:tgtEl>
                                          <p:spTgt spid="35"/>
                                        </p:tgtEl>
                                      </p:cBhvr>
                                    </p:animEffect>
                                  </p:childTnLst>
                                </p:cTn>
                              </p:par>
                            </p:childTnLst>
                          </p:cTn>
                        </p:par>
                        <p:par>
                          <p:cTn id="15" fill="hold">
                            <p:stCondLst>
                              <p:cond delay="1500"/>
                            </p:stCondLst>
                            <p:childTnLst>
                              <p:par>
                                <p:cTn id="16" presetID="16" presetClass="entr" presetSubtype="21" fill="hold" grpId="0" nodeType="after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barn(inVertical)">
                                      <p:cBhvr>
                                        <p:cTn id="18" dur="500"/>
                                        <p:tgtEl>
                                          <p:spTgt spid="33"/>
                                        </p:tgtEl>
                                      </p:cBhvr>
                                    </p:animEffect>
                                  </p:childTnLst>
                                </p:cTn>
                              </p:par>
                            </p:childTnLst>
                          </p:cTn>
                        </p:par>
                        <p:par>
                          <p:cTn id="19" fill="hold">
                            <p:stCondLst>
                              <p:cond delay="2000"/>
                            </p:stCondLst>
                            <p:childTnLst>
                              <p:par>
                                <p:cTn id="20" presetID="22" presetClass="entr" presetSubtype="4" fill="hold" grpId="0" nodeType="after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down)">
                                      <p:cBhvr>
                                        <p:cTn id="2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34" grpId="0"/>
      <p:bldP spid="3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11">
            <a:extLst>
              <a:ext uri="{FF2B5EF4-FFF2-40B4-BE49-F238E27FC236}">
                <a16:creationId xmlns:a16="http://schemas.microsoft.com/office/drawing/2014/main" id="{CA08ADE1-D94A-4049-84B5-AF4FCAED2394}"/>
              </a:ext>
            </a:extLst>
          </p:cNvPr>
          <p:cNvSpPr/>
          <p:nvPr/>
        </p:nvSpPr>
        <p:spPr bwMode="auto">
          <a:xfrm>
            <a:off x="8646407" y="5355141"/>
            <a:ext cx="2324608" cy="0"/>
          </a:xfrm>
          <a:custGeom>
            <a:avLst/>
            <a:gdLst>
              <a:gd name="T0" fmla="*/ 1984 w 1984"/>
              <a:gd name="T1" fmla="*/ 0 w 1984"/>
              <a:gd name="T2" fmla="*/ 1984 w 1984"/>
            </a:gdLst>
            <a:ahLst/>
            <a:cxnLst>
              <a:cxn ang="0">
                <a:pos x="T0" y="0"/>
              </a:cxn>
              <a:cxn ang="0">
                <a:pos x="T1" y="0"/>
              </a:cxn>
              <a:cxn ang="0">
                <a:pos x="T2" y="0"/>
              </a:cxn>
            </a:cxnLst>
            <a:rect l="0" t="0" r="r" b="b"/>
            <a:pathLst>
              <a:path w="1984">
                <a:moveTo>
                  <a:pt x="1984" y="0"/>
                </a:moveTo>
                <a:lnTo>
                  <a:pt x="0" y="0"/>
                </a:lnTo>
                <a:lnTo>
                  <a:pt x="1984" y="0"/>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121913" tIns="60956" rIns="121913" bIns="60956" numCol="1" anchor="t" anchorCtr="0" compatLnSpc="1"/>
          <a:lstStyle/>
          <a:p>
            <a:endParaRPr lang="zh-CN" altLang="en-US" sz="2400">
              <a:solidFill>
                <a:prstClr val="black"/>
              </a:solidFill>
              <a:cs typeface="+mn-ea"/>
              <a:sym typeface="+mn-lt"/>
            </a:endParaRPr>
          </a:p>
        </p:txBody>
      </p:sp>
      <p:sp>
        <p:nvSpPr>
          <p:cNvPr id="8" name="Line 12">
            <a:extLst>
              <a:ext uri="{FF2B5EF4-FFF2-40B4-BE49-F238E27FC236}">
                <a16:creationId xmlns:a16="http://schemas.microsoft.com/office/drawing/2014/main" id="{63C89A73-849A-4F8D-A813-79C57AA45F5B}"/>
              </a:ext>
            </a:extLst>
          </p:cNvPr>
          <p:cNvSpPr>
            <a:spLocks noChangeShapeType="1"/>
          </p:cNvSpPr>
          <p:nvPr/>
        </p:nvSpPr>
        <p:spPr bwMode="auto">
          <a:xfrm flipH="1">
            <a:off x="8646407" y="5355141"/>
            <a:ext cx="2324608" cy="0"/>
          </a:xfrm>
          <a:prstGeom prst="line">
            <a:avLst/>
          </a:pr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121913" tIns="60956" rIns="121913" bIns="60956" numCol="1" anchor="t" anchorCtr="0" compatLnSpc="1"/>
          <a:lstStyle/>
          <a:p>
            <a:endParaRPr lang="zh-CN" altLang="en-US" sz="2400">
              <a:solidFill>
                <a:prstClr val="black"/>
              </a:solidFill>
              <a:cs typeface="+mn-ea"/>
              <a:sym typeface="+mn-lt"/>
            </a:endParaRPr>
          </a:p>
        </p:txBody>
      </p:sp>
      <p:cxnSp>
        <p:nvCxnSpPr>
          <p:cNvPr id="9" name="直接连接符 8">
            <a:extLst>
              <a:ext uri="{FF2B5EF4-FFF2-40B4-BE49-F238E27FC236}">
                <a16:creationId xmlns:a16="http://schemas.microsoft.com/office/drawing/2014/main" id="{8035E0EB-8004-4C3B-AC3B-87DD78631C6C}"/>
              </a:ext>
            </a:extLst>
          </p:cNvPr>
          <p:cNvCxnSpPr>
            <a:stCxn id="48" idx="3"/>
          </p:cNvCxnSpPr>
          <p:nvPr/>
        </p:nvCxnSpPr>
        <p:spPr>
          <a:xfrm flipV="1">
            <a:off x="813743" y="2474825"/>
            <a:ext cx="0" cy="2022651"/>
          </a:xfrm>
          <a:prstGeom prst="line">
            <a:avLst/>
          </a:prstGeom>
          <a:ln>
            <a:solidFill>
              <a:schemeClr val="tx1"/>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249CD014-16F6-4ED9-901C-6AC5D53C1B4F}"/>
              </a:ext>
            </a:extLst>
          </p:cNvPr>
          <p:cNvCxnSpPr/>
          <p:nvPr/>
        </p:nvCxnSpPr>
        <p:spPr>
          <a:xfrm flipV="1">
            <a:off x="3445959" y="2474824"/>
            <a:ext cx="0" cy="2022652"/>
          </a:xfrm>
          <a:prstGeom prst="line">
            <a:avLst/>
          </a:prstGeom>
          <a:ln>
            <a:solidFill>
              <a:schemeClr val="tx1"/>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8E340E38-4584-4913-873C-605BD8659121}"/>
              </a:ext>
            </a:extLst>
          </p:cNvPr>
          <p:cNvCxnSpPr/>
          <p:nvPr/>
        </p:nvCxnSpPr>
        <p:spPr>
          <a:xfrm flipV="1">
            <a:off x="6096000" y="2474824"/>
            <a:ext cx="0" cy="2022652"/>
          </a:xfrm>
          <a:prstGeom prst="line">
            <a:avLst/>
          </a:prstGeom>
          <a:ln>
            <a:solidFill>
              <a:schemeClr val="tx1"/>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4E8C1929-CD9C-464B-8DE8-EC1AD9C1D8A4}"/>
              </a:ext>
            </a:extLst>
          </p:cNvPr>
          <p:cNvCxnSpPr/>
          <p:nvPr/>
        </p:nvCxnSpPr>
        <p:spPr>
          <a:xfrm flipV="1">
            <a:off x="8729393" y="2474824"/>
            <a:ext cx="0" cy="2022652"/>
          </a:xfrm>
          <a:prstGeom prst="line">
            <a:avLst/>
          </a:prstGeom>
          <a:ln>
            <a:solidFill>
              <a:schemeClr val="tx1"/>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3" name="组合 24">
            <a:extLst>
              <a:ext uri="{FF2B5EF4-FFF2-40B4-BE49-F238E27FC236}">
                <a16:creationId xmlns:a16="http://schemas.microsoft.com/office/drawing/2014/main" id="{2F5CD589-033F-4872-AF84-262D449D22B9}"/>
              </a:ext>
            </a:extLst>
          </p:cNvPr>
          <p:cNvGrpSpPr/>
          <p:nvPr/>
        </p:nvGrpSpPr>
        <p:grpSpPr>
          <a:xfrm>
            <a:off x="8737800" y="4497476"/>
            <a:ext cx="2730488" cy="857668"/>
            <a:chOff x="6575446" y="3440667"/>
            <a:chExt cx="2047866" cy="643251"/>
          </a:xfrm>
        </p:grpSpPr>
        <p:sp>
          <p:nvSpPr>
            <p:cNvPr id="14" name="Freeform 13">
              <a:extLst>
                <a:ext uri="{FF2B5EF4-FFF2-40B4-BE49-F238E27FC236}">
                  <a16:creationId xmlns:a16="http://schemas.microsoft.com/office/drawing/2014/main" id="{DD771616-9883-4603-8A60-7B36360D4980}"/>
                </a:ext>
              </a:extLst>
            </p:cNvPr>
            <p:cNvSpPr/>
            <p:nvPr/>
          </p:nvSpPr>
          <p:spPr bwMode="auto">
            <a:xfrm>
              <a:off x="6575446" y="3440667"/>
              <a:ext cx="2023780" cy="643251"/>
            </a:xfrm>
            <a:custGeom>
              <a:avLst/>
              <a:gdLst>
                <a:gd name="T0" fmla="*/ 1984 w 2303"/>
                <a:gd name="T1" fmla="*/ 732 h 732"/>
                <a:gd name="T2" fmla="*/ 0 w 2303"/>
                <a:gd name="T3" fmla="*/ 732 h 732"/>
                <a:gd name="T4" fmla="*/ 321 w 2303"/>
                <a:gd name="T5" fmla="*/ 366 h 732"/>
                <a:gd name="T6" fmla="*/ 0 w 2303"/>
                <a:gd name="T7" fmla="*/ 0 h 732"/>
                <a:gd name="T8" fmla="*/ 1984 w 2303"/>
                <a:gd name="T9" fmla="*/ 0 h 732"/>
                <a:gd name="T10" fmla="*/ 2303 w 2303"/>
                <a:gd name="T11" fmla="*/ 366 h 732"/>
                <a:gd name="T12" fmla="*/ 1984 w 2303"/>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3" h="732">
                  <a:moveTo>
                    <a:pt x="1984" y="732"/>
                  </a:moveTo>
                  <a:lnTo>
                    <a:pt x="0" y="732"/>
                  </a:lnTo>
                  <a:lnTo>
                    <a:pt x="321" y="366"/>
                  </a:lnTo>
                  <a:lnTo>
                    <a:pt x="0" y="0"/>
                  </a:lnTo>
                  <a:lnTo>
                    <a:pt x="1984" y="0"/>
                  </a:lnTo>
                  <a:lnTo>
                    <a:pt x="2303" y="366"/>
                  </a:lnTo>
                  <a:lnTo>
                    <a:pt x="1984" y="732"/>
                  </a:lnTo>
                  <a:close/>
                </a:path>
              </a:pathLst>
            </a:custGeom>
            <a:solidFill>
              <a:srgbClr val="659C7C"/>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grpSp>
          <p:nvGrpSpPr>
            <p:cNvPr id="15" name="组合 26">
              <a:extLst>
                <a:ext uri="{FF2B5EF4-FFF2-40B4-BE49-F238E27FC236}">
                  <a16:creationId xmlns:a16="http://schemas.microsoft.com/office/drawing/2014/main" id="{210B3EC1-E227-4709-8D07-C8CFF5D72DEC}"/>
                </a:ext>
              </a:extLst>
            </p:cNvPr>
            <p:cNvGrpSpPr/>
            <p:nvPr/>
          </p:nvGrpSpPr>
          <p:grpSpPr>
            <a:xfrm>
              <a:off x="6964552" y="3576351"/>
              <a:ext cx="1658760" cy="371881"/>
              <a:chOff x="1491944" y="1784655"/>
              <a:chExt cx="1658760" cy="371881"/>
            </a:xfrm>
          </p:grpSpPr>
          <p:grpSp>
            <p:nvGrpSpPr>
              <p:cNvPr id="16" name="Group 6">
                <a:extLst>
                  <a:ext uri="{FF2B5EF4-FFF2-40B4-BE49-F238E27FC236}">
                    <a16:creationId xmlns:a16="http://schemas.microsoft.com/office/drawing/2014/main" id="{B55DC8CC-B399-44DE-88B4-87F63BAA5651}"/>
                  </a:ext>
                </a:extLst>
              </p:cNvPr>
              <p:cNvGrpSpPr>
                <a:grpSpLocks noChangeAspect="1"/>
              </p:cNvGrpSpPr>
              <p:nvPr/>
            </p:nvGrpSpPr>
            <p:grpSpPr bwMode="auto">
              <a:xfrm>
                <a:off x="1491944" y="1784655"/>
                <a:ext cx="415760" cy="371881"/>
                <a:chOff x="833" y="1348"/>
                <a:chExt cx="379" cy="339"/>
              </a:xfrm>
              <a:solidFill>
                <a:schemeClr val="bg1"/>
              </a:solidFill>
              <a:effectLst>
                <a:outerShdw blurRad="25400" dist="25400" dir="2700000" algn="tl" rotWithShape="0">
                  <a:prstClr val="black">
                    <a:alpha val="40000"/>
                  </a:prstClr>
                </a:outerShdw>
              </a:effectLst>
            </p:grpSpPr>
            <p:sp>
              <p:nvSpPr>
                <p:cNvPr id="18" name="Freeform 7">
                  <a:extLst>
                    <a:ext uri="{FF2B5EF4-FFF2-40B4-BE49-F238E27FC236}">
                      <a16:creationId xmlns:a16="http://schemas.microsoft.com/office/drawing/2014/main" id="{827A5A3B-6093-4F9B-9036-7968DBCCCB4A}"/>
                    </a:ext>
                  </a:extLst>
                </p:cNvPr>
                <p:cNvSpPr/>
                <p:nvPr/>
              </p:nvSpPr>
              <p:spPr bwMode="auto">
                <a:xfrm>
                  <a:off x="1101" y="1360"/>
                  <a:ext cx="111" cy="315"/>
                </a:xfrm>
                <a:custGeom>
                  <a:avLst/>
                  <a:gdLst>
                    <a:gd name="T0" fmla="*/ 15 w 19"/>
                    <a:gd name="T1" fmla="*/ 27 h 54"/>
                    <a:gd name="T2" fmla="*/ 0 w 19"/>
                    <a:gd name="T3" fmla="*/ 3 h 54"/>
                    <a:gd name="T4" fmla="*/ 2 w 19"/>
                    <a:gd name="T5" fmla="*/ 0 h 54"/>
                    <a:gd name="T6" fmla="*/ 19 w 19"/>
                    <a:gd name="T7" fmla="*/ 27 h 54"/>
                    <a:gd name="T8" fmla="*/ 1 w 19"/>
                    <a:gd name="T9" fmla="*/ 54 h 54"/>
                    <a:gd name="T10" fmla="*/ 0 w 19"/>
                    <a:gd name="T11" fmla="*/ 51 h 54"/>
                    <a:gd name="T12" fmla="*/ 15 w 19"/>
                    <a:gd name="T13" fmla="*/ 27 h 54"/>
                  </a:gdLst>
                  <a:ahLst/>
                  <a:cxnLst>
                    <a:cxn ang="0">
                      <a:pos x="T0" y="T1"/>
                    </a:cxn>
                    <a:cxn ang="0">
                      <a:pos x="T2" y="T3"/>
                    </a:cxn>
                    <a:cxn ang="0">
                      <a:pos x="T4" y="T5"/>
                    </a:cxn>
                    <a:cxn ang="0">
                      <a:pos x="T6" y="T7"/>
                    </a:cxn>
                    <a:cxn ang="0">
                      <a:pos x="T8" y="T9"/>
                    </a:cxn>
                    <a:cxn ang="0">
                      <a:pos x="T10" y="T11"/>
                    </a:cxn>
                    <a:cxn ang="0">
                      <a:pos x="T12" y="T13"/>
                    </a:cxn>
                  </a:cxnLst>
                  <a:rect l="0" t="0" r="r" b="b"/>
                  <a:pathLst>
                    <a:path w="19" h="54">
                      <a:moveTo>
                        <a:pt x="15" y="27"/>
                      </a:moveTo>
                      <a:cubicBezTo>
                        <a:pt x="15" y="16"/>
                        <a:pt x="9" y="7"/>
                        <a:pt x="0" y="3"/>
                      </a:cubicBezTo>
                      <a:cubicBezTo>
                        <a:pt x="2" y="0"/>
                        <a:pt x="2" y="0"/>
                        <a:pt x="2" y="0"/>
                      </a:cubicBezTo>
                      <a:cubicBezTo>
                        <a:pt x="12" y="5"/>
                        <a:pt x="19" y="15"/>
                        <a:pt x="19" y="27"/>
                      </a:cubicBezTo>
                      <a:cubicBezTo>
                        <a:pt x="19" y="39"/>
                        <a:pt x="11" y="49"/>
                        <a:pt x="1" y="54"/>
                      </a:cubicBezTo>
                      <a:cubicBezTo>
                        <a:pt x="0" y="51"/>
                        <a:pt x="0" y="51"/>
                        <a:pt x="0" y="51"/>
                      </a:cubicBezTo>
                      <a:cubicBezTo>
                        <a:pt x="9" y="47"/>
                        <a:pt x="15" y="38"/>
                        <a:pt x="15"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19" name="Freeform 8">
                  <a:extLst>
                    <a:ext uri="{FF2B5EF4-FFF2-40B4-BE49-F238E27FC236}">
                      <a16:creationId xmlns:a16="http://schemas.microsoft.com/office/drawing/2014/main" id="{C6FEC423-FB2A-428D-8309-D3EBEAA1852A}"/>
                    </a:ext>
                  </a:extLst>
                </p:cNvPr>
                <p:cNvSpPr/>
                <p:nvPr/>
              </p:nvSpPr>
              <p:spPr bwMode="auto">
                <a:xfrm>
                  <a:off x="1060" y="1389"/>
                  <a:ext cx="99" cy="257"/>
                </a:xfrm>
                <a:custGeom>
                  <a:avLst/>
                  <a:gdLst>
                    <a:gd name="T0" fmla="*/ 14 w 17"/>
                    <a:gd name="T1" fmla="*/ 22 h 44"/>
                    <a:gd name="T2" fmla="*/ 1 w 17"/>
                    <a:gd name="T3" fmla="*/ 3 h 44"/>
                    <a:gd name="T4" fmla="*/ 2 w 17"/>
                    <a:gd name="T5" fmla="*/ 0 h 44"/>
                    <a:gd name="T6" fmla="*/ 17 w 17"/>
                    <a:gd name="T7" fmla="*/ 22 h 44"/>
                    <a:gd name="T8" fmla="*/ 2 w 17"/>
                    <a:gd name="T9" fmla="*/ 44 h 44"/>
                    <a:gd name="T10" fmla="*/ 0 w 17"/>
                    <a:gd name="T11" fmla="*/ 41 h 44"/>
                    <a:gd name="T12" fmla="*/ 14 w 17"/>
                    <a:gd name="T13" fmla="*/ 22 h 44"/>
                  </a:gdLst>
                  <a:ahLst/>
                  <a:cxnLst>
                    <a:cxn ang="0">
                      <a:pos x="T0" y="T1"/>
                    </a:cxn>
                    <a:cxn ang="0">
                      <a:pos x="T2" y="T3"/>
                    </a:cxn>
                    <a:cxn ang="0">
                      <a:pos x="T4" y="T5"/>
                    </a:cxn>
                    <a:cxn ang="0">
                      <a:pos x="T6" y="T7"/>
                    </a:cxn>
                    <a:cxn ang="0">
                      <a:pos x="T8" y="T9"/>
                    </a:cxn>
                    <a:cxn ang="0">
                      <a:pos x="T10" y="T11"/>
                    </a:cxn>
                    <a:cxn ang="0">
                      <a:pos x="T12" y="T13"/>
                    </a:cxn>
                  </a:cxnLst>
                  <a:rect l="0" t="0" r="r" b="b"/>
                  <a:pathLst>
                    <a:path w="17" h="44">
                      <a:moveTo>
                        <a:pt x="14" y="22"/>
                      </a:moveTo>
                      <a:cubicBezTo>
                        <a:pt x="14" y="13"/>
                        <a:pt x="8" y="6"/>
                        <a:pt x="1" y="3"/>
                      </a:cubicBezTo>
                      <a:cubicBezTo>
                        <a:pt x="2" y="0"/>
                        <a:pt x="2" y="0"/>
                        <a:pt x="2" y="0"/>
                      </a:cubicBezTo>
                      <a:cubicBezTo>
                        <a:pt x="11" y="3"/>
                        <a:pt x="17" y="12"/>
                        <a:pt x="17" y="22"/>
                      </a:cubicBezTo>
                      <a:cubicBezTo>
                        <a:pt x="17" y="32"/>
                        <a:pt x="11" y="41"/>
                        <a:pt x="2" y="44"/>
                      </a:cubicBezTo>
                      <a:cubicBezTo>
                        <a:pt x="0" y="41"/>
                        <a:pt x="0" y="41"/>
                        <a:pt x="0" y="41"/>
                      </a:cubicBezTo>
                      <a:cubicBezTo>
                        <a:pt x="8" y="38"/>
                        <a:pt x="14" y="31"/>
                        <a:pt x="14"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20" name="Freeform 9">
                  <a:extLst>
                    <a:ext uri="{FF2B5EF4-FFF2-40B4-BE49-F238E27FC236}">
                      <a16:creationId xmlns:a16="http://schemas.microsoft.com/office/drawing/2014/main" id="{1B132175-B8C6-4AD0-92D4-5F5952F8BAA6}"/>
                    </a:ext>
                  </a:extLst>
                </p:cNvPr>
                <p:cNvSpPr/>
                <p:nvPr/>
              </p:nvSpPr>
              <p:spPr bwMode="auto">
                <a:xfrm>
                  <a:off x="915" y="1348"/>
                  <a:ext cx="110" cy="339"/>
                </a:xfrm>
                <a:custGeom>
                  <a:avLst/>
                  <a:gdLst>
                    <a:gd name="T0" fmla="*/ 0 w 110"/>
                    <a:gd name="T1" fmla="*/ 99 h 339"/>
                    <a:gd name="T2" fmla="*/ 0 w 110"/>
                    <a:gd name="T3" fmla="*/ 240 h 339"/>
                    <a:gd name="T4" fmla="*/ 70 w 110"/>
                    <a:gd name="T5" fmla="*/ 298 h 339"/>
                    <a:gd name="T6" fmla="*/ 70 w 110"/>
                    <a:gd name="T7" fmla="*/ 175 h 339"/>
                    <a:gd name="T8" fmla="*/ 81 w 110"/>
                    <a:gd name="T9" fmla="*/ 175 h 339"/>
                    <a:gd name="T10" fmla="*/ 81 w 110"/>
                    <a:gd name="T11" fmla="*/ 310 h 339"/>
                    <a:gd name="T12" fmla="*/ 110 w 110"/>
                    <a:gd name="T13" fmla="*/ 339 h 339"/>
                    <a:gd name="T14" fmla="*/ 110 w 110"/>
                    <a:gd name="T15" fmla="*/ 0 h 339"/>
                    <a:gd name="T16" fmla="*/ 0 w 110"/>
                    <a:gd name="T17" fmla="*/ 9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339">
                      <a:moveTo>
                        <a:pt x="0" y="99"/>
                      </a:moveTo>
                      <a:lnTo>
                        <a:pt x="0" y="240"/>
                      </a:lnTo>
                      <a:lnTo>
                        <a:pt x="70" y="298"/>
                      </a:lnTo>
                      <a:lnTo>
                        <a:pt x="70" y="175"/>
                      </a:lnTo>
                      <a:lnTo>
                        <a:pt x="81" y="175"/>
                      </a:lnTo>
                      <a:lnTo>
                        <a:pt x="81" y="310"/>
                      </a:lnTo>
                      <a:lnTo>
                        <a:pt x="110" y="339"/>
                      </a:lnTo>
                      <a:lnTo>
                        <a:pt x="110" y="0"/>
                      </a:lnTo>
                      <a:lnTo>
                        <a:pt x="0" y="9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21" name="Freeform 10">
                  <a:extLst>
                    <a:ext uri="{FF2B5EF4-FFF2-40B4-BE49-F238E27FC236}">
                      <a16:creationId xmlns:a16="http://schemas.microsoft.com/office/drawing/2014/main" id="{E6367A3B-549F-45E0-A427-078583BE05A5}"/>
                    </a:ext>
                  </a:extLst>
                </p:cNvPr>
                <p:cNvSpPr/>
                <p:nvPr/>
              </p:nvSpPr>
              <p:spPr bwMode="auto">
                <a:xfrm>
                  <a:off x="833" y="1453"/>
                  <a:ext cx="64" cy="129"/>
                </a:xfrm>
                <a:custGeom>
                  <a:avLst/>
                  <a:gdLst>
                    <a:gd name="T0" fmla="*/ 0 w 64"/>
                    <a:gd name="T1" fmla="*/ 0 h 129"/>
                    <a:gd name="T2" fmla="*/ 0 w 64"/>
                    <a:gd name="T3" fmla="*/ 129 h 129"/>
                    <a:gd name="T4" fmla="*/ 35 w 64"/>
                    <a:gd name="T5" fmla="*/ 129 h 129"/>
                    <a:gd name="T6" fmla="*/ 35 w 64"/>
                    <a:gd name="T7" fmla="*/ 59 h 129"/>
                    <a:gd name="T8" fmla="*/ 47 w 64"/>
                    <a:gd name="T9" fmla="*/ 59 h 129"/>
                    <a:gd name="T10" fmla="*/ 47 w 64"/>
                    <a:gd name="T11" fmla="*/ 129 h 129"/>
                    <a:gd name="T12" fmla="*/ 64 w 64"/>
                    <a:gd name="T13" fmla="*/ 129 h 129"/>
                    <a:gd name="T14" fmla="*/ 64 w 64"/>
                    <a:gd name="T15" fmla="*/ 0 h 129"/>
                    <a:gd name="T16" fmla="*/ 0 w 64"/>
                    <a:gd name="T17"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29">
                      <a:moveTo>
                        <a:pt x="0" y="0"/>
                      </a:moveTo>
                      <a:lnTo>
                        <a:pt x="0" y="129"/>
                      </a:lnTo>
                      <a:lnTo>
                        <a:pt x="35" y="129"/>
                      </a:lnTo>
                      <a:lnTo>
                        <a:pt x="35" y="59"/>
                      </a:lnTo>
                      <a:lnTo>
                        <a:pt x="47" y="59"/>
                      </a:lnTo>
                      <a:lnTo>
                        <a:pt x="47" y="129"/>
                      </a:lnTo>
                      <a:lnTo>
                        <a:pt x="64" y="129"/>
                      </a:lnTo>
                      <a:lnTo>
                        <a:pt x="64"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grpSp>
          <p:sp>
            <p:nvSpPr>
              <p:cNvPr id="17" name="TextBox 28">
                <a:extLst>
                  <a:ext uri="{FF2B5EF4-FFF2-40B4-BE49-F238E27FC236}">
                    <a16:creationId xmlns:a16="http://schemas.microsoft.com/office/drawing/2014/main" id="{38CF87BD-81CB-43F5-81B5-A26337A27047}"/>
                  </a:ext>
                </a:extLst>
              </p:cNvPr>
              <p:cNvSpPr txBox="1"/>
              <p:nvPr/>
            </p:nvSpPr>
            <p:spPr>
              <a:xfrm>
                <a:off x="1931379" y="1831925"/>
                <a:ext cx="1219325" cy="284501"/>
              </a:xfrm>
              <a:prstGeom prst="rect">
                <a:avLst/>
              </a:prstGeom>
              <a:noFill/>
            </p:spPr>
            <p:txBody>
              <a:bodyPr wrap="none" rtlCol="0">
                <a:spAutoFit/>
              </a:bodyPr>
              <a:lstStyle/>
              <a:p>
                <a:r>
                  <a:rPr lang="en-US" altLang="zh-CN" sz="1865" dirty="0">
                    <a:solidFill>
                      <a:prstClr val="white"/>
                    </a:solidFill>
                    <a:cs typeface="+mn-ea"/>
                    <a:sym typeface="+mn-lt"/>
                  </a:rPr>
                  <a:t>KEY WORD</a:t>
                </a:r>
                <a:endParaRPr lang="zh-CN" altLang="en-US" sz="1865" dirty="0">
                  <a:solidFill>
                    <a:prstClr val="white"/>
                  </a:solidFill>
                  <a:cs typeface="+mn-ea"/>
                  <a:sym typeface="+mn-lt"/>
                </a:endParaRPr>
              </a:p>
            </p:txBody>
          </p:sp>
        </p:grpSp>
      </p:grpSp>
      <p:grpSp>
        <p:nvGrpSpPr>
          <p:cNvPr id="22" name="组合 33">
            <a:extLst>
              <a:ext uri="{FF2B5EF4-FFF2-40B4-BE49-F238E27FC236}">
                <a16:creationId xmlns:a16="http://schemas.microsoft.com/office/drawing/2014/main" id="{A03AE4BB-F855-46CF-A25E-36B98EE81086}"/>
              </a:ext>
            </a:extLst>
          </p:cNvPr>
          <p:cNvGrpSpPr/>
          <p:nvPr/>
        </p:nvGrpSpPr>
        <p:grpSpPr>
          <a:xfrm>
            <a:off x="6096056" y="4497476"/>
            <a:ext cx="2701888" cy="857668"/>
            <a:chOff x="4594140" y="3440667"/>
            <a:chExt cx="2026416" cy="643251"/>
          </a:xfrm>
        </p:grpSpPr>
        <p:sp>
          <p:nvSpPr>
            <p:cNvPr id="23" name="Freeform 8">
              <a:extLst>
                <a:ext uri="{FF2B5EF4-FFF2-40B4-BE49-F238E27FC236}">
                  <a16:creationId xmlns:a16="http://schemas.microsoft.com/office/drawing/2014/main" id="{85FE558C-13BB-4D83-BBE0-0ACC2A7F1A27}"/>
                </a:ext>
              </a:extLst>
            </p:cNvPr>
            <p:cNvSpPr/>
            <p:nvPr/>
          </p:nvSpPr>
          <p:spPr bwMode="auto">
            <a:xfrm>
              <a:off x="4594140" y="3440667"/>
              <a:ext cx="2026416" cy="643251"/>
            </a:xfrm>
            <a:custGeom>
              <a:avLst/>
              <a:gdLst>
                <a:gd name="T0" fmla="*/ 1985 w 2306"/>
                <a:gd name="T1" fmla="*/ 732 h 732"/>
                <a:gd name="T2" fmla="*/ 0 w 2306"/>
                <a:gd name="T3" fmla="*/ 732 h 732"/>
                <a:gd name="T4" fmla="*/ 322 w 2306"/>
                <a:gd name="T5" fmla="*/ 366 h 732"/>
                <a:gd name="T6" fmla="*/ 0 w 2306"/>
                <a:gd name="T7" fmla="*/ 0 h 732"/>
                <a:gd name="T8" fmla="*/ 1985 w 2306"/>
                <a:gd name="T9" fmla="*/ 0 h 732"/>
                <a:gd name="T10" fmla="*/ 2306 w 2306"/>
                <a:gd name="T11" fmla="*/ 366 h 732"/>
                <a:gd name="T12" fmla="*/ 1985 w 2306"/>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6" h="732">
                  <a:moveTo>
                    <a:pt x="1985" y="732"/>
                  </a:moveTo>
                  <a:lnTo>
                    <a:pt x="0" y="732"/>
                  </a:lnTo>
                  <a:lnTo>
                    <a:pt x="322" y="366"/>
                  </a:lnTo>
                  <a:lnTo>
                    <a:pt x="0" y="0"/>
                  </a:lnTo>
                  <a:lnTo>
                    <a:pt x="1985" y="0"/>
                  </a:lnTo>
                  <a:lnTo>
                    <a:pt x="2306" y="366"/>
                  </a:lnTo>
                  <a:lnTo>
                    <a:pt x="1985" y="732"/>
                  </a:lnTo>
                  <a:close/>
                </a:path>
              </a:pathLst>
            </a:custGeom>
            <a:solidFill>
              <a:srgbClr val="B2D1A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grpSp>
          <p:nvGrpSpPr>
            <p:cNvPr id="24" name="组合 35">
              <a:extLst>
                <a:ext uri="{FF2B5EF4-FFF2-40B4-BE49-F238E27FC236}">
                  <a16:creationId xmlns:a16="http://schemas.microsoft.com/office/drawing/2014/main" id="{14833E53-6D78-4B51-9E0D-0EA7CBA71866}"/>
                </a:ext>
              </a:extLst>
            </p:cNvPr>
            <p:cNvGrpSpPr/>
            <p:nvPr/>
          </p:nvGrpSpPr>
          <p:grpSpPr>
            <a:xfrm>
              <a:off x="5068931" y="3515742"/>
              <a:ext cx="1493544" cy="493098"/>
              <a:chOff x="6086862" y="1851804"/>
              <a:chExt cx="1493544" cy="493098"/>
            </a:xfrm>
          </p:grpSpPr>
          <p:grpSp>
            <p:nvGrpSpPr>
              <p:cNvPr id="25" name="Group 29">
                <a:extLst>
                  <a:ext uri="{FF2B5EF4-FFF2-40B4-BE49-F238E27FC236}">
                    <a16:creationId xmlns:a16="http://schemas.microsoft.com/office/drawing/2014/main" id="{53775AE4-6CB4-47C0-89AD-D58EA04D67C9}"/>
                  </a:ext>
                </a:extLst>
              </p:cNvPr>
              <p:cNvGrpSpPr>
                <a:grpSpLocks noChangeAspect="1"/>
              </p:cNvGrpSpPr>
              <p:nvPr/>
            </p:nvGrpSpPr>
            <p:grpSpPr bwMode="auto">
              <a:xfrm>
                <a:off x="6086862" y="1851804"/>
                <a:ext cx="234382" cy="493098"/>
                <a:chOff x="4377" y="1861"/>
                <a:chExt cx="183" cy="385"/>
              </a:xfrm>
              <a:solidFill>
                <a:schemeClr val="bg1"/>
              </a:solidFill>
              <a:effectLst>
                <a:outerShdw blurRad="25400" dist="25400" dir="2700000" algn="tl" rotWithShape="0">
                  <a:prstClr val="black">
                    <a:alpha val="40000"/>
                  </a:prstClr>
                </a:outerShdw>
              </a:effectLst>
            </p:grpSpPr>
            <p:sp>
              <p:nvSpPr>
                <p:cNvPr id="27" name="Freeform 30">
                  <a:extLst>
                    <a:ext uri="{FF2B5EF4-FFF2-40B4-BE49-F238E27FC236}">
                      <a16:creationId xmlns:a16="http://schemas.microsoft.com/office/drawing/2014/main" id="{877ABAA7-B34B-4A77-9698-246A06DAF048}"/>
                    </a:ext>
                  </a:extLst>
                </p:cNvPr>
                <p:cNvSpPr/>
                <p:nvPr/>
              </p:nvSpPr>
              <p:spPr bwMode="auto">
                <a:xfrm>
                  <a:off x="4473" y="1967"/>
                  <a:ext cx="87" cy="125"/>
                </a:xfrm>
                <a:custGeom>
                  <a:avLst/>
                  <a:gdLst>
                    <a:gd name="T0" fmla="*/ 3 w 18"/>
                    <a:gd name="T1" fmla="*/ 10 h 26"/>
                    <a:gd name="T2" fmla="*/ 5 w 18"/>
                    <a:gd name="T3" fmla="*/ 16 h 26"/>
                    <a:gd name="T4" fmla="*/ 0 w 18"/>
                    <a:gd name="T5" fmla="*/ 22 h 26"/>
                    <a:gd name="T6" fmla="*/ 0 w 18"/>
                    <a:gd name="T7" fmla="*/ 26 h 26"/>
                    <a:gd name="T8" fmla="*/ 18 w 18"/>
                    <a:gd name="T9" fmla="*/ 26 h 26"/>
                    <a:gd name="T10" fmla="*/ 11 w 18"/>
                    <a:gd name="T11" fmla="*/ 8 h 26"/>
                    <a:gd name="T12" fmla="*/ 0 w 18"/>
                    <a:gd name="T13" fmla="*/ 0 h 26"/>
                    <a:gd name="T14" fmla="*/ 0 w 18"/>
                    <a:gd name="T15" fmla="*/ 8 h 26"/>
                    <a:gd name="T16" fmla="*/ 3 w 18"/>
                    <a:gd name="T1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6">
                      <a:moveTo>
                        <a:pt x="3" y="10"/>
                      </a:moveTo>
                      <a:cubicBezTo>
                        <a:pt x="4" y="12"/>
                        <a:pt x="5" y="14"/>
                        <a:pt x="5" y="16"/>
                      </a:cubicBezTo>
                      <a:cubicBezTo>
                        <a:pt x="5" y="19"/>
                        <a:pt x="3" y="22"/>
                        <a:pt x="0" y="22"/>
                      </a:cubicBezTo>
                      <a:cubicBezTo>
                        <a:pt x="0" y="26"/>
                        <a:pt x="0" y="26"/>
                        <a:pt x="0" y="26"/>
                      </a:cubicBezTo>
                      <a:cubicBezTo>
                        <a:pt x="18" y="26"/>
                        <a:pt x="18" y="26"/>
                        <a:pt x="18" y="26"/>
                      </a:cubicBezTo>
                      <a:cubicBezTo>
                        <a:pt x="17" y="19"/>
                        <a:pt x="15" y="13"/>
                        <a:pt x="11" y="8"/>
                      </a:cubicBezTo>
                      <a:cubicBezTo>
                        <a:pt x="8" y="3"/>
                        <a:pt x="4" y="0"/>
                        <a:pt x="0" y="0"/>
                      </a:cubicBezTo>
                      <a:cubicBezTo>
                        <a:pt x="0" y="8"/>
                        <a:pt x="0" y="8"/>
                        <a:pt x="0" y="8"/>
                      </a:cubicBezTo>
                      <a:cubicBezTo>
                        <a:pt x="2" y="8"/>
                        <a:pt x="3" y="9"/>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28" name="Freeform 31">
                  <a:extLst>
                    <a:ext uri="{FF2B5EF4-FFF2-40B4-BE49-F238E27FC236}">
                      <a16:creationId xmlns:a16="http://schemas.microsoft.com/office/drawing/2014/main" id="{2D2CB11E-2D5D-40B5-A986-4936F20C435A}"/>
                    </a:ext>
                  </a:extLst>
                </p:cNvPr>
                <p:cNvSpPr/>
                <p:nvPr/>
              </p:nvSpPr>
              <p:spPr bwMode="auto">
                <a:xfrm>
                  <a:off x="4464" y="1952"/>
                  <a:ext cx="5"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29" name="Freeform 32">
                  <a:extLst>
                    <a:ext uri="{FF2B5EF4-FFF2-40B4-BE49-F238E27FC236}">
                      <a16:creationId xmlns:a16="http://schemas.microsoft.com/office/drawing/2014/main" id="{E6A2F9EE-D8F3-4924-966E-3492050020B7}"/>
                    </a:ext>
                  </a:extLst>
                </p:cNvPr>
                <p:cNvSpPr>
                  <a:spLocks noEditPoints="1"/>
                </p:cNvSpPr>
                <p:nvPr/>
              </p:nvSpPr>
              <p:spPr bwMode="auto">
                <a:xfrm>
                  <a:off x="4377" y="2106"/>
                  <a:ext cx="183" cy="140"/>
                </a:xfrm>
                <a:custGeom>
                  <a:avLst/>
                  <a:gdLst>
                    <a:gd name="T0" fmla="*/ 0 w 38"/>
                    <a:gd name="T1" fmla="*/ 0 h 29"/>
                    <a:gd name="T2" fmla="*/ 0 w 38"/>
                    <a:gd name="T3" fmla="*/ 3 h 29"/>
                    <a:gd name="T4" fmla="*/ 6 w 38"/>
                    <a:gd name="T5" fmla="*/ 22 h 29"/>
                    <a:gd name="T6" fmla="*/ 19 w 38"/>
                    <a:gd name="T7" fmla="*/ 29 h 29"/>
                    <a:gd name="T8" fmla="*/ 33 w 38"/>
                    <a:gd name="T9" fmla="*/ 22 h 29"/>
                    <a:gd name="T10" fmla="*/ 38 w 38"/>
                    <a:gd name="T11" fmla="*/ 3 h 29"/>
                    <a:gd name="T12" fmla="*/ 38 w 38"/>
                    <a:gd name="T13" fmla="*/ 0 h 29"/>
                    <a:gd name="T14" fmla="*/ 0 w 38"/>
                    <a:gd name="T15" fmla="*/ 0 h 29"/>
                    <a:gd name="T16" fmla="*/ 22 w 38"/>
                    <a:gd name="T17" fmla="*/ 23 h 29"/>
                    <a:gd name="T18" fmla="*/ 22 w 38"/>
                    <a:gd name="T19" fmla="*/ 23 h 29"/>
                    <a:gd name="T20" fmla="*/ 22 w 38"/>
                    <a:gd name="T21" fmla="*/ 23 h 29"/>
                    <a:gd name="T22" fmla="*/ 21 w 38"/>
                    <a:gd name="T23" fmla="*/ 22 h 29"/>
                    <a:gd name="T24" fmla="*/ 22 w 38"/>
                    <a:gd name="T25" fmla="*/ 21 h 29"/>
                    <a:gd name="T26" fmla="*/ 34 w 38"/>
                    <a:gd name="T27" fmla="*/ 6 h 29"/>
                    <a:gd name="T28" fmla="*/ 34 w 38"/>
                    <a:gd name="T29" fmla="*/ 5 h 29"/>
                    <a:gd name="T30" fmla="*/ 35 w 38"/>
                    <a:gd name="T31" fmla="*/ 4 h 29"/>
                    <a:gd name="T32" fmla="*/ 36 w 38"/>
                    <a:gd name="T33" fmla="*/ 5 h 29"/>
                    <a:gd name="T34" fmla="*/ 36 w 38"/>
                    <a:gd name="T35" fmla="*/ 6 h 29"/>
                    <a:gd name="T36" fmla="*/ 22 w 38"/>
                    <a:gd name="T37" fmla="*/ 2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 h="29">
                      <a:moveTo>
                        <a:pt x="0" y="0"/>
                      </a:moveTo>
                      <a:cubicBezTo>
                        <a:pt x="0" y="1"/>
                        <a:pt x="0" y="2"/>
                        <a:pt x="0" y="3"/>
                      </a:cubicBezTo>
                      <a:cubicBezTo>
                        <a:pt x="0" y="11"/>
                        <a:pt x="2" y="17"/>
                        <a:pt x="6" y="22"/>
                      </a:cubicBezTo>
                      <a:cubicBezTo>
                        <a:pt x="9" y="26"/>
                        <a:pt x="14" y="29"/>
                        <a:pt x="19" y="29"/>
                      </a:cubicBezTo>
                      <a:cubicBezTo>
                        <a:pt x="24" y="29"/>
                        <a:pt x="29" y="26"/>
                        <a:pt x="33" y="22"/>
                      </a:cubicBezTo>
                      <a:cubicBezTo>
                        <a:pt x="36" y="17"/>
                        <a:pt x="38" y="11"/>
                        <a:pt x="38" y="3"/>
                      </a:cubicBezTo>
                      <a:cubicBezTo>
                        <a:pt x="38" y="2"/>
                        <a:pt x="38" y="1"/>
                        <a:pt x="38" y="0"/>
                      </a:cubicBezTo>
                      <a:lnTo>
                        <a:pt x="0" y="0"/>
                      </a:lnTo>
                      <a:close/>
                      <a:moveTo>
                        <a:pt x="22" y="23"/>
                      </a:moveTo>
                      <a:cubicBezTo>
                        <a:pt x="22" y="23"/>
                        <a:pt x="22" y="23"/>
                        <a:pt x="22" y="23"/>
                      </a:cubicBezTo>
                      <a:cubicBezTo>
                        <a:pt x="22" y="23"/>
                        <a:pt x="22" y="23"/>
                        <a:pt x="22" y="23"/>
                      </a:cubicBezTo>
                      <a:cubicBezTo>
                        <a:pt x="21" y="23"/>
                        <a:pt x="21" y="22"/>
                        <a:pt x="21" y="22"/>
                      </a:cubicBezTo>
                      <a:cubicBezTo>
                        <a:pt x="21" y="21"/>
                        <a:pt x="21" y="21"/>
                        <a:pt x="22" y="21"/>
                      </a:cubicBezTo>
                      <a:cubicBezTo>
                        <a:pt x="28" y="21"/>
                        <a:pt x="34" y="14"/>
                        <a:pt x="34" y="6"/>
                      </a:cubicBezTo>
                      <a:cubicBezTo>
                        <a:pt x="34" y="5"/>
                        <a:pt x="34" y="5"/>
                        <a:pt x="34" y="5"/>
                      </a:cubicBezTo>
                      <a:cubicBezTo>
                        <a:pt x="34" y="5"/>
                        <a:pt x="34" y="4"/>
                        <a:pt x="35" y="4"/>
                      </a:cubicBezTo>
                      <a:cubicBezTo>
                        <a:pt x="35" y="4"/>
                        <a:pt x="36" y="5"/>
                        <a:pt x="36" y="5"/>
                      </a:cubicBezTo>
                      <a:cubicBezTo>
                        <a:pt x="36" y="6"/>
                        <a:pt x="36" y="6"/>
                        <a:pt x="36" y="6"/>
                      </a:cubicBezTo>
                      <a:cubicBezTo>
                        <a:pt x="36" y="15"/>
                        <a:pt x="30" y="23"/>
                        <a:pt x="22"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30" name="Freeform 33">
                  <a:extLst>
                    <a:ext uri="{FF2B5EF4-FFF2-40B4-BE49-F238E27FC236}">
                      <a16:creationId xmlns:a16="http://schemas.microsoft.com/office/drawing/2014/main" id="{2F14E903-8C14-4BC3-B1BD-A87B6B848FA4}"/>
                    </a:ext>
                  </a:extLst>
                </p:cNvPr>
                <p:cNvSpPr/>
                <p:nvPr/>
              </p:nvSpPr>
              <p:spPr bwMode="auto">
                <a:xfrm>
                  <a:off x="4377" y="1967"/>
                  <a:ext cx="87" cy="125"/>
                </a:xfrm>
                <a:custGeom>
                  <a:avLst/>
                  <a:gdLst>
                    <a:gd name="T0" fmla="*/ 13 w 18"/>
                    <a:gd name="T1" fmla="*/ 16 h 26"/>
                    <a:gd name="T2" fmla="*/ 15 w 18"/>
                    <a:gd name="T3" fmla="*/ 10 h 26"/>
                    <a:gd name="T4" fmla="*/ 18 w 18"/>
                    <a:gd name="T5" fmla="*/ 8 h 26"/>
                    <a:gd name="T6" fmla="*/ 18 w 18"/>
                    <a:gd name="T7" fmla="*/ 0 h 26"/>
                    <a:gd name="T8" fmla="*/ 7 w 18"/>
                    <a:gd name="T9" fmla="*/ 8 h 26"/>
                    <a:gd name="T10" fmla="*/ 0 w 18"/>
                    <a:gd name="T11" fmla="*/ 26 h 26"/>
                    <a:gd name="T12" fmla="*/ 18 w 18"/>
                    <a:gd name="T13" fmla="*/ 26 h 26"/>
                    <a:gd name="T14" fmla="*/ 18 w 18"/>
                    <a:gd name="T15" fmla="*/ 22 h 26"/>
                    <a:gd name="T16" fmla="*/ 13 w 18"/>
                    <a:gd name="T1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6">
                      <a:moveTo>
                        <a:pt x="13" y="16"/>
                      </a:moveTo>
                      <a:cubicBezTo>
                        <a:pt x="13" y="14"/>
                        <a:pt x="14" y="12"/>
                        <a:pt x="15" y="10"/>
                      </a:cubicBezTo>
                      <a:cubicBezTo>
                        <a:pt x="15" y="9"/>
                        <a:pt x="16" y="8"/>
                        <a:pt x="18" y="8"/>
                      </a:cubicBezTo>
                      <a:cubicBezTo>
                        <a:pt x="18" y="0"/>
                        <a:pt x="18" y="0"/>
                        <a:pt x="18" y="0"/>
                      </a:cubicBezTo>
                      <a:cubicBezTo>
                        <a:pt x="14" y="0"/>
                        <a:pt x="10" y="3"/>
                        <a:pt x="7" y="8"/>
                      </a:cubicBezTo>
                      <a:cubicBezTo>
                        <a:pt x="3" y="13"/>
                        <a:pt x="1" y="20"/>
                        <a:pt x="0" y="26"/>
                      </a:cubicBezTo>
                      <a:cubicBezTo>
                        <a:pt x="18" y="26"/>
                        <a:pt x="18" y="26"/>
                        <a:pt x="18" y="26"/>
                      </a:cubicBezTo>
                      <a:cubicBezTo>
                        <a:pt x="18" y="22"/>
                        <a:pt x="18" y="22"/>
                        <a:pt x="18" y="22"/>
                      </a:cubicBezTo>
                      <a:cubicBezTo>
                        <a:pt x="15" y="22"/>
                        <a:pt x="13" y="19"/>
                        <a:pt x="13"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31" name="Freeform 34">
                  <a:extLst>
                    <a:ext uri="{FF2B5EF4-FFF2-40B4-BE49-F238E27FC236}">
                      <a16:creationId xmlns:a16="http://schemas.microsoft.com/office/drawing/2014/main" id="{003E46B7-FB75-40F9-8A6F-935A9A041DE4}"/>
                    </a:ext>
                  </a:extLst>
                </p:cNvPr>
                <p:cNvSpPr/>
                <p:nvPr/>
              </p:nvSpPr>
              <p:spPr bwMode="auto">
                <a:xfrm>
                  <a:off x="4469" y="1952"/>
                  <a:ext cx="4" cy="0"/>
                </a:xfrm>
                <a:custGeom>
                  <a:avLst/>
                  <a:gdLst>
                    <a:gd name="T0" fmla="*/ 1 w 1"/>
                    <a:gd name="T1" fmla="*/ 1 w 1"/>
                    <a:gd name="T2" fmla="*/ 0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36" name="Freeform 35">
                  <a:extLst>
                    <a:ext uri="{FF2B5EF4-FFF2-40B4-BE49-F238E27FC236}">
                      <a16:creationId xmlns:a16="http://schemas.microsoft.com/office/drawing/2014/main" id="{EB39AB72-99DA-4051-9D4B-57862E7E379B}"/>
                    </a:ext>
                  </a:extLst>
                </p:cNvPr>
                <p:cNvSpPr/>
                <p:nvPr/>
              </p:nvSpPr>
              <p:spPr bwMode="auto">
                <a:xfrm>
                  <a:off x="4425" y="1861"/>
                  <a:ext cx="58" cy="91"/>
                </a:xfrm>
                <a:custGeom>
                  <a:avLst/>
                  <a:gdLst>
                    <a:gd name="T0" fmla="*/ 2 w 12"/>
                    <a:gd name="T1" fmla="*/ 8 h 19"/>
                    <a:gd name="T2" fmla="*/ 8 w 12"/>
                    <a:gd name="T3" fmla="*/ 10 h 19"/>
                    <a:gd name="T4" fmla="*/ 10 w 12"/>
                    <a:gd name="T5" fmla="*/ 11 h 19"/>
                    <a:gd name="T6" fmla="*/ 10 w 12"/>
                    <a:gd name="T7" fmla="*/ 12 h 19"/>
                    <a:gd name="T8" fmla="*/ 8 w 12"/>
                    <a:gd name="T9" fmla="*/ 17 h 19"/>
                    <a:gd name="T10" fmla="*/ 8 w 12"/>
                    <a:gd name="T11" fmla="*/ 19 h 19"/>
                    <a:gd name="T12" fmla="*/ 9 w 12"/>
                    <a:gd name="T13" fmla="*/ 19 h 19"/>
                    <a:gd name="T14" fmla="*/ 10 w 12"/>
                    <a:gd name="T15" fmla="*/ 18 h 19"/>
                    <a:gd name="T16" fmla="*/ 10 w 12"/>
                    <a:gd name="T17" fmla="*/ 18 h 19"/>
                    <a:gd name="T18" fmla="*/ 12 w 12"/>
                    <a:gd name="T19" fmla="*/ 12 h 19"/>
                    <a:gd name="T20" fmla="*/ 10 w 12"/>
                    <a:gd name="T21" fmla="*/ 9 h 19"/>
                    <a:gd name="T22" fmla="*/ 5 w 12"/>
                    <a:gd name="T23" fmla="*/ 7 h 19"/>
                    <a:gd name="T24" fmla="*/ 3 w 12"/>
                    <a:gd name="T25" fmla="*/ 7 h 19"/>
                    <a:gd name="T26" fmla="*/ 2 w 12"/>
                    <a:gd name="T27" fmla="*/ 5 h 19"/>
                    <a:gd name="T28" fmla="*/ 4 w 12"/>
                    <a:gd name="T29" fmla="*/ 1 h 19"/>
                    <a:gd name="T30" fmla="*/ 3 w 12"/>
                    <a:gd name="T31" fmla="*/ 0 h 19"/>
                    <a:gd name="T32" fmla="*/ 2 w 12"/>
                    <a:gd name="T33" fmla="*/ 0 h 19"/>
                    <a:gd name="T34" fmla="*/ 0 w 12"/>
                    <a:gd name="T35" fmla="*/ 5 h 19"/>
                    <a:gd name="T36" fmla="*/ 2 w 12"/>
                    <a:gd name="T37"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9">
                      <a:moveTo>
                        <a:pt x="2" y="8"/>
                      </a:moveTo>
                      <a:cubicBezTo>
                        <a:pt x="4" y="9"/>
                        <a:pt x="6" y="10"/>
                        <a:pt x="8" y="10"/>
                      </a:cubicBezTo>
                      <a:cubicBezTo>
                        <a:pt x="8" y="10"/>
                        <a:pt x="9" y="11"/>
                        <a:pt x="10" y="11"/>
                      </a:cubicBezTo>
                      <a:cubicBezTo>
                        <a:pt x="10" y="11"/>
                        <a:pt x="10" y="12"/>
                        <a:pt x="10" y="12"/>
                      </a:cubicBezTo>
                      <a:cubicBezTo>
                        <a:pt x="10" y="13"/>
                        <a:pt x="10" y="15"/>
                        <a:pt x="8" y="17"/>
                      </a:cubicBezTo>
                      <a:cubicBezTo>
                        <a:pt x="8" y="18"/>
                        <a:pt x="8" y="18"/>
                        <a:pt x="8" y="19"/>
                      </a:cubicBezTo>
                      <a:cubicBezTo>
                        <a:pt x="9" y="19"/>
                        <a:pt x="9" y="19"/>
                        <a:pt x="9" y="19"/>
                      </a:cubicBezTo>
                      <a:cubicBezTo>
                        <a:pt x="10" y="18"/>
                        <a:pt x="10" y="18"/>
                        <a:pt x="10" y="18"/>
                      </a:cubicBezTo>
                      <a:cubicBezTo>
                        <a:pt x="10" y="18"/>
                        <a:pt x="10" y="18"/>
                        <a:pt x="10" y="18"/>
                      </a:cubicBezTo>
                      <a:cubicBezTo>
                        <a:pt x="11" y="16"/>
                        <a:pt x="12" y="14"/>
                        <a:pt x="12" y="12"/>
                      </a:cubicBezTo>
                      <a:cubicBezTo>
                        <a:pt x="12" y="11"/>
                        <a:pt x="11" y="10"/>
                        <a:pt x="10" y="9"/>
                      </a:cubicBezTo>
                      <a:cubicBezTo>
                        <a:pt x="8" y="8"/>
                        <a:pt x="6" y="8"/>
                        <a:pt x="5" y="7"/>
                      </a:cubicBezTo>
                      <a:cubicBezTo>
                        <a:pt x="4" y="7"/>
                        <a:pt x="3" y="7"/>
                        <a:pt x="3" y="7"/>
                      </a:cubicBezTo>
                      <a:cubicBezTo>
                        <a:pt x="2" y="6"/>
                        <a:pt x="2" y="6"/>
                        <a:pt x="2" y="5"/>
                      </a:cubicBezTo>
                      <a:cubicBezTo>
                        <a:pt x="2" y="4"/>
                        <a:pt x="2" y="3"/>
                        <a:pt x="4" y="1"/>
                      </a:cubicBezTo>
                      <a:cubicBezTo>
                        <a:pt x="4" y="1"/>
                        <a:pt x="4" y="0"/>
                        <a:pt x="3" y="0"/>
                      </a:cubicBezTo>
                      <a:cubicBezTo>
                        <a:pt x="3" y="0"/>
                        <a:pt x="2" y="0"/>
                        <a:pt x="2" y="0"/>
                      </a:cubicBezTo>
                      <a:cubicBezTo>
                        <a:pt x="1" y="2"/>
                        <a:pt x="0" y="4"/>
                        <a:pt x="0" y="5"/>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grpSp>
          <p:sp>
            <p:nvSpPr>
              <p:cNvPr id="26" name="TextBox 45">
                <a:extLst>
                  <a:ext uri="{FF2B5EF4-FFF2-40B4-BE49-F238E27FC236}">
                    <a16:creationId xmlns:a16="http://schemas.microsoft.com/office/drawing/2014/main" id="{3002BC80-E540-4D22-8DF2-DAC51B9D2A28}"/>
                  </a:ext>
                </a:extLst>
              </p:cNvPr>
              <p:cNvSpPr txBox="1"/>
              <p:nvPr/>
            </p:nvSpPr>
            <p:spPr>
              <a:xfrm>
                <a:off x="6361081" y="1968354"/>
                <a:ext cx="1219325" cy="284501"/>
              </a:xfrm>
              <a:prstGeom prst="rect">
                <a:avLst/>
              </a:prstGeom>
              <a:noFill/>
            </p:spPr>
            <p:txBody>
              <a:bodyPr wrap="none" rtlCol="0">
                <a:spAutoFit/>
              </a:bodyPr>
              <a:lstStyle/>
              <a:p>
                <a:r>
                  <a:rPr lang="en-US" altLang="zh-CN" sz="1865" dirty="0">
                    <a:solidFill>
                      <a:prstClr val="white"/>
                    </a:solidFill>
                    <a:cs typeface="+mn-ea"/>
                    <a:sym typeface="+mn-lt"/>
                  </a:rPr>
                  <a:t>KEY WORD</a:t>
                </a:r>
                <a:endParaRPr lang="zh-CN" altLang="en-US" sz="1865" dirty="0">
                  <a:solidFill>
                    <a:prstClr val="white"/>
                  </a:solidFill>
                  <a:cs typeface="+mn-ea"/>
                  <a:sym typeface="+mn-lt"/>
                </a:endParaRPr>
              </a:p>
            </p:txBody>
          </p:sp>
        </p:grpSp>
      </p:grpSp>
      <p:grpSp>
        <p:nvGrpSpPr>
          <p:cNvPr id="37" name="组合 52">
            <a:extLst>
              <a:ext uri="{FF2B5EF4-FFF2-40B4-BE49-F238E27FC236}">
                <a16:creationId xmlns:a16="http://schemas.microsoft.com/office/drawing/2014/main" id="{FD9E4BCF-5769-4EA5-8BE0-4F457B95FDC3}"/>
              </a:ext>
            </a:extLst>
          </p:cNvPr>
          <p:cNvGrpSpPr/>
          <p:nvPr/>
        </p:nvGrpSpPr>
        <p:grpSpPr>
          <a:xfrm>
            <a:off x="3445966" y="4497476"/>
            <a:ext cx="2700716" cy="857668"/>
            <a:chOff x="2613712" y="3440667"/>
            <a:chExt cx="2025537" cy="643251"/>
          </a:xfrm>
        </p:grpSpPr>
        <p:sp>
          <p:nvSpPr>
            <p:cNvPr id="38" name="Freeform 7">
              <a:extLst>
                <a:ext uri="{FF2B5EF4-FFF2-40B4-BE49-F238E27FC236}">
                  <a16:creationId xmlns:a16="http://schemas.microsoft.com/office/drawing/2014/main" id="{27CB658C-2CC3-4770-ABB6-2FBB754546BE}"/>
                </a:ext>
              </a:extLst>
            </p:cNvPr>
            <p:cNvSpPr/>
            <p:nvPr/>
          </p:nvSpPr>
          <p:spPr bwMode="auto">
            <a:xfrm>
              <a:off x="2613712" y="3440667"/>
              <a:ext cx="2025537" cy="643251"/>
            </a:xfrm>
            <a:custGeom>
              <a:avLst/>
              <a:gdLst>
                <a:gd name="T0" fmla="*/ 1984 w 2305"/>
                <a:gd name="T1" fmla="*/ 732 h 732"/>
                <a:gd name="T2" fmla="*/ 0 w 2305"/>
                <a:gd name="T3" fmla="*/ 732 h 732"/>
                <a:gd name="T4" fmla="*/ 321 w 2305"/>
                <a:gd name="T5" fmla="*/ 366 h 732"/>
                <a:gd name="T6" fmla="*/ 0 w 2305"/>
                <a:gd name="T7" fmla="*/ 0 h 732"/>
                <a:gd name="T8" fmla="*/ 1984 w 2305"/>
                <a:gd name="T9" fmla="*/ 0 h 732"/>
                <a:gd name="T10" fmla="*/ 2305 w 2305"/>
                <a:gd name="T11" fmla="*/ 366 h 732"/>
                <a:gd name="T12" fmla="*/ 1984 w 2305"/>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5" h="732">
                  <a:moveTo>
                    <a:pt x="1984" y="732"/>
                  </a:moveTo>
                  <a:lnTo>
                    <a:pt x="0" y="732"/>
                  </a:lnTo>
                  <a:lnTo>
                    <a:pt x="321" y="366"/>
                  </a:lnTo>
                  <a:lnTo>
                    <a:pt x="0" y="0"/>
                  </a:lnTo>
                  <a:lnTo>
                    <a:pt x="1984" y="0"/>
                  </a:lnTo>
                  <a:lnTo>
                    <a:pt x="2305" y="366"/>
                  </a:lnTo>
                  <a:lnTo>
                    <a:pt x="1984" y="732"/>
                  </a:lnTo>
                  <a:close/>
                </a:path>
              </a:pathLst>
            </a:custGeom>
            <a:solidFill>
              <a:srgbClr val="659C7C"/>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grpSp>
          <p:nvGrpSpPr>
            <p:cNvPr id="39" name="组合 54">
              <a:extLst>
                <a:ext uri="{FF2B5EF4-FFF2-40B4-BE49-F238E27FC236}">
                  <a16:creationId xmlns:a16="http://schemas.microsoft.com/office/drawing/2014/main" id="{95858F42-EF5E-4485-820E-9618B282231C}"/>
                </a:ext>
              </a:extLst>
            </p:cNvPr>
            <p:cNvGrpSpPr/>
            <p:nvPr/>
          </p:nvGrpSpPr>
          <p:grpSpPr>
            <a:xfrm>
              <a:off x="2973796" y="3605948"/>
              <a:ext cx="1629651" cy="332887"/>
              <a:chOff x="1641394" y="3123021"/>
              <a:chExt cx="1629651" cy="332887"/>
            </a:xfrm>
          </p:grpSpPr>
          <p:grpSp>
            <p:nvGrpSpPr>
              <p:cNvPr id="40" name="Group 20">
                <a:extLst>
                  <a:ext uri="{FF2B5EF4-FFF2-40B4-BE49-F238E27FC236}">
                    <a16:creationId xmlns:a16="http://schemas.microsoft.com/office/drawing/2014/main" id="{05B621A5-D7F6-4F99-891B-FE092D08681F}"/>
                  </a:ext>
                </a:extLst>
              </p:cNvPr>
              <p:cNvGrpSpPr>
                <a:grpSpLocks noChangeAspect="1"/>
              </p:cNvGrpSpPr>
              <p:nvPr/>
            </p:nvGrpSpPr>
            <p:grpSpPr bwMode="auto">
              <a:xfrm>
                <a:off x="1641394" y="3123021"/>
                <a:ext cx="433721" cy="332887"/>
                <a:chOff x="1066" y="1895"/>
                <a:chExt cx="314" cy="241"/>
              </a:xfrm>
              <a:solidFill>
                <a:schemeClr val="bg1"/>
              </a:solidFill>
              <a:effectLst>
                <a:outerShdw blurRad="25400" dist="25400" dir="2700000" algn="tl" rotWithShape="0">
                  <a:prstClr val="black">
                    <a:alpha val="40000"/>
                  </a:prstClr>
                </a:outerShdw>
              </a:effectLst>
            </p:grpSpPr>
            <p:sp>
              <p:nvSpPr>
                <p:cNvPr id="42" name="Freeform 21">
                  <a:extLst>
                    <a:ext uri="{FF2B5EF4-FFF2-40B4-BE49-F238E27FC236}">
                      <a16:creationId xmlns:a16="http://schemas.microsoft.com/office/drawing/2014/main" id="{C3966EA7-F36B-4DE5-A89D-43CFEF0AD4F7}"/>
                    </a:ext>
                  </a:extLst>
                </p:cNvPr>
                <p:cNvSpPr/>
                <p:nvPr/>
              </p:nvSpPr>
              <p:spPr bwMode="auto">
                <a:xfrm>
                  <a:off x="1066" y="2128"/>
                  <a:ext cx="314" cy="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43" name="Rectangle 22">
                  <a:extLst>
                    <a:ext uri="{FF2B5EF4-FFF2-40B4-BE49-F238E27FC236}">
                      <a16:creationId xmlns:a16="http://schemas.microsoft.com/office/drawing/2014/main" id="{663D88C9-0AE4-4BE3-8BF6-97BB1D19BC92}"/>
                    </a:ext>
                  </a:extLst>
                </p:cNvPr>
                <p:cNvSpPr>
                  <a:spLocks noChangeArrowheads="1"/>
                </p:cNvSpPr>
                <p:nvPr/>
              </p:nvSpPr>
              <p:spPr bwMode="auto">
                <a:xfrm>
                  <a:off x="1107" y="1949"/>
                  <a:ext cx="46" cy="1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44" name="Rectangle 23">
                  <a:extLst>
                    <a:ext uri="{FF2B5EF4-FFF2-40B4-BE49-F238E27FC236}">
                      <a16:creationId xmlns:a16="http://schemas.microsoft.com/office/drawing/2014/main" id="{039E49AC-144C-4FD5-921D-7881447D9533}"/>
                    </a:ext>
                  </a:extLst>
                </p:cNvPr>
                <p:cNvSpPr>
                  <a:spLocks noChangeArrowheads="1"/>
                </p:cNvSpPr>
                <p:nvPr/>
              </p:nvSpPr>
              <p:spPr bwMode="auto">
                <a:xfrm>
                  <a:off x="1173" y="1895"/>
                  <a:ext cx="46" cy="20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45" name="Rectangle 24">
                  <a:extLst>
                    <a:ext uri="{FF2B5EF4-FFF2-40B4-BE49-F238E27FC236}">
                      <a16:creationId xmlns:a16="http://schemas.microsoft.com/office/drawing/2014/main" id="{FE359AD8-B713-4979-82AE-08C452E7994F}"/>
                    </a:ext>
                  </a:extLst>
                </p:cNvPr>
                <p:cNvSpPr>
                  <a:spLocks noChangeArrowheads="1"/>
                </p:cNvSpPr>
                <p:nvPr/>
              </p:nvSpPr>
              <p:spPr bwMode="auto">
                <a:xfrm>
                  <a:off x="1235" y="1961"/>
                  <a:ext cx="46" cy="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46" name="Rectangle 25">
                  <a:extLst>
                    <a:ext uri="{FF2B5EF4-FFF2-40B4-BE49-F238E27FC236}">
                      <a16:creationId xmlns:a16="http://schemas.microsoft.com/office/drawing/2014/main" id="{D5D9F2E7-2EB0-4E13-A201-D11BD79A46E1}"/>
                    </a:ext>
                  </a:extLst>
                </p:cNvPr>
                <p:cNvSpPr>
                  <a:spLocks noChangeArrowheads="1"/>
                </p:cNvSpPr>
                <p:nvPr/>
              </p:nvSpPr>
              <p:spPr bwMode="auto">
                <a:xfrm>
                  <a:off x="1306" y="2007"/>
                  <a:ext cx="45" cy="9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grpSp>
          <p:sp>
            <p:nvSpPr>
              <p:cNvPr id="41" name="TextBox 56">
                <a:extLst>
                  <a:ext uri="{FF2B5EF4-FFF2-40B4-BE49-F238E27FC236}">
                    <a16:creationId xmlns:a16="http://schemas.microsoft.com/office/drawing/2014/main" id="{60C447B8-A80E-4AEB-84E1-83053B91F21C}"/>
                  </a:ext>
                </a:extLst>
              </p:cNvPr>
              <p:cNvSpPr txBox="1"/>
              <p:nvPr/>
            </p:nvSpPr>
            <p:spPr>
              <a:xfrm>
                <a:off x="2051720" y="3158366"/>
                <a:ext cx="1219325" cy="284501"/>
              </a:xfrm>
              <a:prstGeom prst="rect">
                <a:avLst/>
              </a:prstGeom>
              <a:noFill/>
            </p:spPr>
            <p:txBody>
              <a:bodyPr wrap="none" rtlCol="0">
                <a:spAutoFit/>
              </a:bodyPr>
              <a:lstStyle/>
              <a:p>
                <a:r>
                  <a:rPr lang="en-US" altLang="zh-CN" sz="1865" dirty="0">
                    <a:solidFill>
                      <a:prstClr val="white"/>
                    </a:solidFill>
                    <a:cs typeface="+mn-ea"/>
                    <a:sym typeface="+mn-lt"/>
                  </a:rPr>
                  <a:t>KEY WORD</a:t>
                </a:r>
                <a:endParaRPr lang="zh-CN" altLang="en-US" sz="1865" dirty="0">
                  <a:solidFill>
                    <a:prstClr val="white"/>
                  </a:solidFill>
                  <a:cs typeface="+mn-ea"/>
                  <a:sym typeface="+mn-lt"/>
                </a:endParaRPr>
              </a:p>
            </p:txBody>
          </p:sp>
        </p:grpSp>
      </p:grpSp>
      <p:grpSp>
        <p:nvGrpSpPr>
          <p:cNvPr id="47" name="组合 68">
            <a:extLst>
              <a:ext uri="{FF2B5EF4-FFF2-40B4-BE49-F238E27FC236}">
                <a16:creationId xmlns:a16="http://schemas.microsoft.com/office/drawing/2014/main" id="{EF434075-F7E3-468F-ACEA-D12B9C7757AD}"/>
              </a:ext>
            </a:extLst>
          </p:cNvPr>
          <p:cNvGrpSpPr/>
          <p:nvPr/>
        </p:nvGrpSpPr>
        <p:grpSpPr>
          <a:xfrm>
            <a:off x="813743" y="4497476"/>
            <a:ext cx="2787025" cy="857668"/>
            <a:chOff x="632405" y="3440667"/>
            <a:chExt cx="2090269" cy="643251"/>
          </a:xfrm>
        </p:grpSpPr>
        <p:sp>
          <p:nvSpPr>
            <p:cNvPr id="48" name="Freeform 6">
              <a:extLst>
                <a:ext uri="{FF2B5EF4-FFF2-40B4-BE49-F238E27FC236}">
                  <a16:creationId xmlns:a16="http://schemas.microsoft.com/office/drawing/2014/main" id="{DF7F67D1-C347-42AA-A801-F0F0FDE372E0}"/>
                </a:ext>
              </a:extLst>
            </p:cNvPr>
            <p:cNvSpPr/>
            <p:nvPr/>
          </p:nvSpPr>
          <p:spPr bwMode="auto">
            <a:xfrm>
              <a:off x="632405" y="3440667"/>
              <a:ext cx="2026416" cy="643251"/>
            </a:xfrm>
            <a:custGeom>
              <a:avLst/>
              <a:gdLst>
                <a:gd name="T0" fmla="*/ 1984 w 2306"/>
                <a:gd name="T1" fmla="*/ 732 h 732"/>
                <a:gd name="T2" fmla="*/ 0 w 2306"/>
                <a:gd name="T3" fmla="*/ 732 h 732"/>
                <a:gd name="T4" fmla="*/ 321 w 2306"/>
                <a:gd name="T5" fmla="*/ 366 h 732"/>
                <a:gd name="T6" fmla="*/ 0 w 2306"/>
                <a:gd name="T7" fmla="*/ 0 h 732"/>
                <a:gd name="T8" fmla="*/ 1984 w 2306"/>
                <a:gd name="T9" fmla="*/ 0 h 732"/>
                <a:gd name="T10" fmla="*/ 2306 w 2306"/>
                <a:gd name="T11" fmla="*/ 366 h 732"/>
                <a:gd name="T12" fmla="*/ 1984 w 2306"/>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6" h="732">
                  <a:moveTo>
                    <a:pt x="1984" y="732"/>
                  </a:moveTo>
                  <a:lnTo>
                    <a:pt x="0" y="732"/>
                  </a:lnTo>
                  <a:lnTo>
                    <a:pt x="321" y="366"/>
                  </a:lnTo>
                  <a:lnTo>
                    <a:pt x="0" y="0"/>
                  </a:lnTo>
                  <a:lnTo>
                    <a:pt x="1984" y="0"/>
                  </a:lnTo>
                  <a:lnTo>
                    <a:pt x="2306" y="366"/>
                  </a:lnTo>
                  <a:lnTo>
                    <a:pt x="1984" y="732"/>
                  </a:lnTo>
                  <a:close/>
                </a:path>
              </a:pathLst>
            </a:custGeom>
            <a:solidFill>
              <a:srgbClr val="B2D1A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grpSp>
          <p:nvGrpSpPr>
            <p:cNvPr id="49" name="组合 70">
              <a:extLst>
                <a:ext uri="{FF2B5EF4-FFF2-40B4-BE49-F238E27FC236}">
                  <a16:creationId xmlns:a16="http://schemas.microsoft.com/office/drawing/2014/main" id="{AFEC34E9-5AF8-4293-B60B-DA6D917DF84B}"/>
                </a:ext>
              </a:extLst>
            </p:cNvPr>
            <p:cNvGrpSpPr/>
            <p:nvPr/>
          </p:nvGrpSpPr>
          <p:grpSpPr>
            <a:xfrm>
              <a:off x="1072594" y="3573700"/>
              <a:ext cx="1650080" cy="351799"/>
              <a:chOff x="6008914" y="3093443"/>
              <a:chExt cx="1650080" cy="351799"/>
            </a:xfrm>
          </p:grpSpPr>
          <p:grpSp>
            <p:nvGrpSpPr>
              <p:cNvPr id="50" name="Group 14">
                <a:extLst>
                  <a:ext uri="{FF2B5EF4-FFF2-40B4-BE49-F238E27FC236}">
                    <a16:creationId xmlns:a16="http://schemas.microsoft.com/office/drawing/2014/main" id="{8B9DA3B6-006D-4AD1-B051-DADC25BDBAB2}"/>
                  </a:ext>
                </a:extLst>
              </p:cNvPr>
              <p:cNvGrpSpPr>
                <a:grpSpLocks noChangeAspect="1"/>
              </p:cNvGrpSpPr>
              <p:nvPr/>
            </p:nvGrpSpPr>
            <p:grpSpPr bwMode="auto">
              <a:xfrm>
                <a:off x="6008914" y="3093443"/>
                <a:ext cx="390557" cy="351799"/>
                <a:chOff x="4645" y="1318"/>
                <a:chExt cx="262" cy="236"/>
              </a:xfrm>
              <a:solidFill>
                <a:schemeClr val="bg1"/>
              </a:solidFill>
              <a:effectLst>
                <a:outerShdw blurRad="25400" dist="25400" dir="2700000" algn="tl" rotWithShape="0">
                  <a:prstClr val="black">
                    <a:alpha val="40000"/>
                  </a:prstClr>
                </a:outerShdw>
              </a:effectLst>
            </p:grpSpPr>
            <p:sp>
              <p:nvSpPr>
                <p:cNvPr id="52" name="Freeform 15">
                  <a:extLst>
                    <a:ext uri="{FF2B5EF4-FFF2-40B4-BE49-F238E27FC236}">
                      <a16:creationId xmlns:a16="http://schemas.microsoft.com/office/drawing/2014/main" id="{E5D50C7C-C097-4DBE-A2F7-735F7B4E5BEC}"/>
                    </a:ext>
                  </a:extLst>
                </p:cNvPr>
                <p:cNvSpPr/>
                <p:nvPr/>
              </p:nvSpPr>
              <p:spPr bwMode="auto">
                <a:xfrm>
                  <a:off x="4645" y="1425"/>
                  <a:ext cx="262" cy="129"/>
                </a:xfrm>
                <a:custGeom>
                  <a:avLst/>
                  <a:gdLst>
                    <a:gd name="T0" fmla="*/ 44 w 71"/>
                    <a:gd name="T1" fmla="*/ 6 h 35"/>
                    <a:gd name="T2" fmla="*/ 42 w 71"/>
                    <a:gd name="T3" fmla="*/ 8 h 35"/>
                    <a:gd name="T4" fmla="*/ 29 w 71"/>
                    <a:gd name="T5" fmla="*/ 8 h 35"/>
                    <a:gd name="T6" fmla="*/ 27 w 71"/>
                    <a:gd name="T7" fmla="*/ 6 h 35"/>
                    <a:gd name="T8" fmla="*/ 27 w 71"/>
                    <a:gd name="T9" fmla="*/ 0 h 35"/>
                    <a:gd name="T10" fmla="*/ 0 w 71"/>
                    <a:gd name="T11" fmla="*/ 0 h 35"/>
                    <a:gd name="T12" fmla="*/ 0 w 71"/>
                    <a:gd name="T13" fmla="*/ 28 h 35"/>
                    <a:gd name="T14" fmla="*/ 7 w 71"/>
                    <a:gd name="T15" fmla="*/ 35 h 35"/>
                    <a:gd name="T16" fmla="*/ 64 w 71"/>
                    <a:gd name="T17" fmla="*/ 35 h 35"/>
                    <a:gd name="T18" fmla="*/ 71 w 71"/>
                    <a:gd name="T19" fmla="*/ 28 h 35"/>
                    <a:gd name="T20" fmla="*/ 71 w 71"/>
                    <a:gd name="T21" fmla="*/ 0 h 35"/>
                    <a:gd name="T22" fmla="*/ 44 w 71"/>
                    <a:gd name="T23" fmla="*/ 0 h 35"/>
                    <a:gd name="T24" fmla="*/ 44 w 71"/>
                    <a:gd name="T25"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35">
                      <a:moveTo>
                        <a:pt x="44" y="6"/>
                      </a:moveTo>
                      <a:cubicBezTo>
                        <a:pt x="44" y="7"/>
                        <a:pt x="43" y="8"/>
                        <a:pt x="42" y="8"/>
                      </a:cubicBezTo>
                      <a:cubicBezTo>
                        <a:pt x="29" y="8"/>
                        <a:pt x="29" y="8"/>
                        <a:pt x="29" y="8"/>
                      </a:cubicBezTo>
                      <a:cubicBezTo>
                        <a:pt x="28" y="8"/>
                        <a:pt x="27" y="7"/>
                        <a:pt x="27" y="6"/>
                      </a:cubicBezTo>
                      <a:cubicBezTo>
                        <a:pt x="27" y="0"/>
                        <a:pt x="27" y="0"/>
                        <a:pt x="27" y="0"/>
                      </a:cubicBezTo>
                      <a:cubicBezTo>
                        <a:pt x="0" y="0"/>
                        <a:pt x="0" y="0"/>
                        <a:pt x="0" y="0"/>
                      </a:cubicBezTo>
                      <a:cubicBezTo>
                        <a:pt x="0" y="28"/>
                        <a:pt x="0" y="28"/>
                        <a:pt x="0" y="28"/>
                      </a:cubicBezTo>
                      <a:cubicBezTo>
                        <a:pt x="0" y="31"/>
                        <a:pt x="3" y="35"/>
                        <a:pt x="7" y="35"/>
                      </a:cubicBezTo>
                      <a:cubicBezTo>
                        <a:pt x="64" y="35"/>
                        <a:pt x="64" y="35"/>
                        <a:pt x="64" y="35"/>
                      </a:cubicBezTo>
                      <a:cubicBezTo>
                        <a:pt x="68" y="35"/>
                        <a:pt x="71" y="31"/>
                        <a:pt x="71" y="28"/>
                      </a:cubicBezTo>
                      <a:cubicBezTo>
                        <a:pt x="71" y="0"/>
                        <a:pt x="71" y="0"/>
                        <a:pt x="71" y="0"/>
                      </a:cubicBezTo>
                      <a:cubicBezTo>
                        <a:pt x="44" y="0"/>
                        <a:pt x="44" y="0"/>
                        <a:pt x="44" y="0"/>
                      </a:cubicBezTo>
                      <a:lnTo>
                        <a:pt x="44"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sp>
              <p:nvSpPr>
                <p:cNvPr id="53" name="Freeform 16">
                  <a:extLst>
                    <a:ext uri="{FF2B5EF4-FFF2-40B4-BE49-F238E27FC236}">
                      <a16:creationId xmlns:a16="http://schemas.microsoft.com/office/drawing/2014/main" id="{F1857B0A-67BD-49E9-ABDE-0F2989440048}"/>
                    </a:ext>
                  </a:extLst>
                </p:cNvPr>
                <p:cNvSpPr>
                  <a:spLocks noEditPoints="1"/>
                </p:cNvSpPr>
                <p:nvPr/>
              </p:nvSpPr>
              <p:spPr bwMode="auto">
                <a:xfrm>
                  <a:off x="4645" y="1318"/>
                  <a:ext cx="262" cy="100"/>
                </a:xfrm>
                <a:custGeom>
                  <a:avLst/>
                  <a:gdLst>
                    <a:gd name="T0" fmla="*/ 64 w 71"/>
                    <a:gd name="T1" fmla="*/ 12 h 27"/>
                    <a:gd name="T2" fmla="*/ 47 w 71"/>
                    <a:gd name="T3" fmla="*/ 12 h 27"/>
                    <a:gd name="T4" fmla="*/ 47 w 71"/>
                    <a:gd name="T5" fmla="*/ 5 h 27"/>
                    <a:gd name="T6" fmla="*/ 43 w 71"/>
                    <a:gd name="T7" fmla="*/ 0 h 27"/>
                    <a:gd name="T8" fmla="*/ 28 w 71"/>
                    <a:gd name="T9" fmla="*/ 0 h 27"/>
                    <a:gd name="T10" fmla="*/ 23 w 71"/>
                    <a:gd name="T11" fmla="*/ 5 h 27"/>
                    <a:gd name="T12" fmla="*/ 23 w 71"/>
                    <a:gd name="T13" fmla="*/ 12 h 27"/>
                    <a:gd name="T14" fmla="*/ 7 w 71"/>
                    <a:gd name="T15" fmla="*/ 12 h 27"/>
                    <a:gd name="T16" fmla="*/ 0 w 71"/>
                    <a:gd name="T17" fmla="*/ 19 h 27"/>
                    <a:gd name="T18" fmla="*/ 0 w 71"/>
                    <a:gd name="T19" fmla="*/ 27 h 27"/>
                    <a:gd name="T20" fmla="*/ 71 w 71"/>
                    <a:gd name="T21" fmla="*/ 27 h 27"/>
                    <a:gd name="T22" fmla="*/ 71 w 71"/>
                    <a:gd name="T23" fmla="*/ 19 h 27"/>
                    <a:gd name="T24" fmla="*/ 64 w 71"/>
                    <a:gd name="T25" fmla="*/ 12 h 27"/>
                    <a:gd name="T26" fmla="*/ 28 w 71"/>
                    <a:gd name="T27" fmla="*/ 5 h 27"/>
                    <a:gd name="T28" fmla="*/ 43 w 71"/>
                    <a:gd name="T29" fmla="*/ 5 h 27"/>
                    <a:gd name="T30" fmla="*/ 43 w 71"/>
                    <a:gd name="T31" fmla="*/ 12 h 27"/>
                    <a:gd name="T32" fmla="*/ 28 w 71"/>
                    <a:gd name="T33" fmla="*/ 12 h 27"/>
                    <a:gd name="T34" fmla="*/ 28 w 71"/>
                    <a:gd name="T35"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1" h="27">
                      <a:moveTo>
                        <a:pt x="64" y="12"/>
                      </a:moveTo>
                      <a:cubicBezTo>
                        <a:pt x="47" y="12"/>
                        <a:pt x="47" y="12"/>
                        <a:pt x="47" y="12"/>
                      </a:cubicBezTo>
                      <a:cubicBezTo>
                        <a:pt x="47" y="5"/>
                        <a:pt x="47" y="5"/>
                        <a:pt x="47" y="5"/>
                      </a:cubicBezTo>
                      <a:cubicBezTo>
                        <a:pt x="47" y="2"/>
                        <a:pt x="45" y="0"/>
                        <a:pt x="43" y="0"/>
                      </a:cubicBezTo>
                      <a:cubicBezTo>
                        <a:pt x="28" y="0"/>
                        <a:pt x="28" y="0"/>
                        <a:pt x="28" y="0"/>
                      </a:cubicBezTo>
                      <a:cubicBezTo>
                        <a:pt x="25" y="0"/>
                        <a:pt x="23" y="2"/>
                        <a:pt x="23" y="5"/>
                      </a:cubicBezTo>
                      <a:cubicBezTo>
                        <a:pt x="23" y="12"/>
                        <a:pt x="23" y="12"/>
                        <a:pt x="23" y="12"/>
                      </a:cubicBezTo>
                      <a:cubicBezTo>
                        <a:pt x="7" y="12"/>
                        <a:pt x="7" y="12"/>
                        <a:pt x="7" y="12"/>
                      </a:cubicBezTo>
                      <a:cubicBezTo>
                        <a:pt x="3" y="12"/>
                        <a:pt x="0" y="15"/>
                        <a:pt x="0" y="19"/>
                      </a:cubicBezTo>
                      <a:cubicBezTo>
                        <a:pt x="0" y="27"/>
                        <a:pt x="0" y="27"/>
                        <a:pt x="0" y="27"/>
                      </a:cubicBezTo>
                      <a:cubicBezTo>
                        <a:pt x="71" y="27"/>
                        <a:pt x="71" y="27"/>
                        <a:pt x="71" y="27"/>
                      </a:cubicBezTo>
                      <a:cubicBezTo>
                        <a:pt x="71" y="19"/>
                        <a:pt x="71" y="19"/>
                        <a:pt x="71" y="19"/>
                      </a:cubicBezTo>
                      <a:cubicBezTo>
                        <a:pt x="71" y="15"/>
                        <a:pt x="68" y="12"/>
                        <a:pt x="64" y="12"/>
                      </a:cubicBezTo>
                      <a:close/>
                      <a:moveTo>
                        <a:pt x="28" y="5"/>
                      </a:moveTo>
                      <a:cubicBezTo>
                        <a:pt x="43" y="5"/>
                        <a:pt x="43" y="5"/>
                        <a:pt x="43" y="5"/>
                      </a:cubicBezTo>
                      <a:cubicBezTo>
                        <a:pt x="43" y="12"/>
                        <a:pt x="43" y="12"/>
                        <a:pt x="43" y="12"/>
                      </a:cubicBezTo>
                      <a:cubicBezTo>
                        <a:pt x="28" y="12"/>
                        <a:pt x="28" y="12"/>
                        <a:pt x="28" y="12"/>
                      </a:cubicBezTo>
                      <a:lnTo>
                        <a:pt x="28"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solidFill>
                      <a:prstClr val="black"/>
                    </a:solidFill>
                    <a:cs typeface="+mn-ea"/>
                    <a:sym typeface="+mn-lt"/>
                  </a:endParaRPr>
                </a:p>
              </p:txBody>
            </p:sp>
          </p:grpSp>
          <p:sp>
            <p:nvSpPr>
              <p:cNvPr id="51" name="TextBox 72">
                <a:extLst>
                  <a:ext uri="{FF2B5EF4-FFF2-40B4-BE49-F238E27FC236}">
                    <a16:creationId xmlns:a16="http://schemas.microsoft.com/office/drawing/2014/main" id="{C2803B1F-1C28-4B8D-9FB1-DCB051859AE7}"/>
                  </a:ext>
                </a:extLst>
              </p:cNvPr>
              <p:cNvSpPr txBox="1"/>
              <p:nvPr/>
            </p:nvSpPr>
            <p:spPr>
              <a:xfrm>
                <a:off x="6439669" y="3137466"/>
                <a:ext cx="1219325" cy="284501"/>
              </a:xfrm>
              <a:prstGeom prst="rect">
                <a:avLst/>
              </a:prstGeom>
              <a:noFill/>
            </p:spPr>
            <p:txBody>
              <a:bodyPr wrap="none" rtlCol="0">
                <a:spAutoFit/>
              </a:bodyPr>
              <a:lstStyle/>
              <a:p>
                <a:r>
                  <a:rPr lang="en-US" altLang="zh-CN" sz="1865" dirty="0">
                    <a:solidFill>
                      <a:prstClr val="white"/>
                    </a:solidFill>
                    <a:cs typeface="+mn-ea"/>
                    <a:sym typeface="+mn-lt"/>
                  </a:rPr>
                  <a:t>KEY WORD</a:t>
                </a:r>
                <a:endParaRPr lang="zh-CN" altLang="en-US" sz="1865" dirty="0">
                  <a:solidFill>
                    <a:prstClr val="white"/>
                  </a:solidFill>
                  <a:cs typeface="+mn-ea"/>
                  <a:sym typeface="+mn-lt"/>
                </a:endParaRPr>
              </a:p>
            </p:txBody>
          </p:sp>
        </p:grpSp>
      </p:grpSp>
      <p:sp>
        <p:nvSpPr>
          <p:cNvPr id="54" name="矩形 1">
            <a:extLst>
              <a:ext uri="{FF2B5EF4-FFF2-40B4-BE49-F238E27FC236}">
                <a16:creationId xmlns:a16="http://schemas.microsoft.com/office/drawing/2014/main" id="{1CB10DCC-EAB1-4551-AE5E-C8D6AFF5E003}"/>
              </a:ext>
            </a:extLst>
          </p:cNvPr>
          <p:cNvSpPr>
            <a:spLocks noChangeArrowheads="1"/>
          </p:cNvSpPr>
          <p:nvPr/>
        </p:nvSpPr>
        <p:spPr bwMode="auto">
          <a:xfrm>
            <a:off x="8848094" y="2756033"/>
            <a:ext cx="2548477" cy="1600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13" tIns="60956" rIns="121913" bIns="60956">
            <a:spAutoFit/>
          </a:bodyPr>
          <a:lstStyle/>
          <a:p>
            <a:pPr algn="just">
              <a:defRPr/>
            </a:pPr>
            <a:r>
              <a:rPr lang="zh-CN" altLang="en-US" sz="1600" kern="0" dirty="0">
                <a:cs typeface="+mn-ea"/>
                <a:sym typeface="+mn-lt"/>
              </a:rPr>
              <a:t>请在此处编辑您的内容</a:t>
            </a:r>
            <a:endParaRPr lang="en-US" altLang="zh-CN" sz="1600" kern="0" dirty="0">
              <a:cs typeface="+mn-ea"/>
              <a:sym typeface="+mn-lt"/>
            </a:endParaRP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endParaRPr lang="zh-CN" altLang="en-US" sz="1600" kern="0" dirty="0">
              <a:cs typeface="+mn-ea"/>
              <a:sym typeface="+mn-lt"/>
            </a:endParaRPr>
          </a:p>
        </p:txBody>
      </p:sp>
      <p:sp>
        <p:nvSpPr>
          <p:cNvPr id="55" name="矩形 1">
            <a:extLst>
              <a:ext uri="{FF2B5EF4-FFF2-40B4-BE49-F238E27FC236}">
                <a16:creationId xmlns:a16="http://schemas.microsoft.com/office/drawing/2014/main" id="{47CD7248-D732-458E-BDF2-A3A9E0F87ACB}"/>
              </a:ext>
            </a:extLst>
          </p:cNvPr>
          <p:cNvSpPr>
            <a:spLocks noChangeArrowheads="1"/>
          </p:cNvSpPr>
          <p:nvPr/>
        </p:nvSpPr>
        <p:spPr bwMode="auto">
          <a:xfrm>
            <a:off x="6237597" y="2723714"/>
            <a:ext cx="2423246" cy="1600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13" tIns="60956" rIns="121913" bIns="60956">
            <a:spAutoFit/>
          </a:bodyPr>
          <a:lstStyle/>
          <a:p>
            <a:pPr algn="just">
              <a:defRPr/>
            </a:pPr>
            <a:r>
              <a:rPr lang="zh-CN" altLang="en-US" sz="1600" kern="0" dirty="0">
                <a:cs typeface="+mn-ea"/>
                <a:sym typeface="+mn-lt"/>
              </a:rPr>
              <a:t>请在此处编辑您的内容</a:t>
            </a:r>
            <a:endParaRPr lang="en-US" altLang="zh-CN" sz="1600" kern="0" dirty="0">
              <a:cs typeface="+mn-ea"/>
              <a:sym typeface="+mn-lt"/>
            </a:endParaRP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endParaRPr lang="zh-CN" altLang="en-US" sz="1600" kern="0" dirty="0">
              <a:cs typeface="+mn-ea"/>
              <a:sym typeface="+mn-lt"/>
            </a:endParaRPr>
          </a:p>
        </p:txBody>
      </p:sp>
      <p:sp>
        <p:nvSpPr>
          <p:cNvPr id="56" name="矩形 1">
            <a:extLst>
              <a:ext uri="{FF2B5EF4-FFF2-40B4-BE49-F238E27FC236}">
                <a16:creationId xmlns:a16="http://schemas.microsoft.com/office/drawing/2014/main" id="{6BA180D2-B552-4913-A0FE-92A5E6A3C92D}"/>
              </a:ext>
            </a:extLst>
          </p:cNvPr>
          <p:cNvSpPr>
            <a:spLocks noChangeArrowheads="1"/>
          </p:cNvSpPr>
          <p:nvPr/>
        </p:nvSpPr>
        <p:spPr bwMode="auto">
          <a:xfrm>
            <a:off x="3527168" y="2700747"/>
            <a:ext cx="2471687" cy="1600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13" tIns="60956" rIns="121913" bIns="60956">
            <a:spAutoFit/>
          </a:bodyPr>
          <a:lstStyle/>
          <a:p>
            <a:pPr algn="just">
              <a:defRPr/>
            </a:pPr>
            <a:r>
              <a:rPr lang="zh-CN" altLang="en-US" sz="1600" kern="0" dirty="0">
                <a:cs typeface="+mn-ea"/>
                <a:sym typeface="+mn-lt"/>
              </a:rPr>
              <a:t>请在此处编辑您的内容</a:t>
            </a:r>
            <a:endParaRPr lang="en-US" altLang="zh-CN" sz="1600" kern="0" dirty="0">
              <a:cs typeface="+mn-ea"/>
              <a:sym typeface="+mn-lt"/>
            </a:endParaRP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endParaRPr lang="zh-CN" altLang="en-US" sz="1600" kern="0" dirty="0">
              <a:cs typeface="+mn-ea"/>
              <a:sym typeface="+mn-lt"/>
            </a:endParaRPr>
          </a:p>
        </p:txBody>
      </p:sp>
      <p:sp>
        <p:nvSpPr>
          <p:cNvPr id="57" name="矩形 1">
            <a:extLst>
              <a:ext uri="{FF2B5EF4-FFF2-40B4-BE49-F238E27FC236}">
                <a16:creationId xmlns:a16="http://schemas.microsoft.com/office/drawing/2014/main" id="{BAD52B9D-EDFA-4A26-8E35-3FD4A82CC59A}"/>
              </a:ext>
            </a:extLst>
          </p:cNvPr>
          <p:cNvSpPr>
            <a:spLocks noChangeArrowheads="1"/>
          </p:cNvSpPr>
          <p:nvPr/>
        </p:nvSpPr>
        <p:spPr bwMode="auto">
          <a:xfrm>
            <a:off x="902666" y="2653912"/>
            <a:ext cx="2624729" cy="1600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13" tIns="60956" rIns="121913" bIns="60956">
            <a:spAutoFit/>
          </a:bodyPr>
          <a:lstStyle/>
          <a:p>
            <a:pPr algn="just">
              <a:defRPr/>
            </a:pPr>
            <a:r>
              <a:rPr lang="zh-CN" altLang="en-US" sz="1600" kern="0" dirty="0">
                <a:cs typeface="+mn-ea"/>
                <a:sym typeface="+mn-lt"/>
              </a:rPr>
              <a:t>请在此处编辑您的内容</a:t>
            </a:r>
            <a:endParaRPr lang="en-US" altLang="zh-CN" sz="1600" kern="0" dirty="0">
              <a:cs typeface="+mn-ea"/>
              <a:sym typeface="+mn-lt"/>
            </a:endParaRP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r>
              <a:rPr lang="zh-CN" altLang="en-US" sz="1600" kern="0" dirty="0">
                <a:cs typeface="+mn-ea"/>
                <a:sym typeface="+mn-lt"/>
              </a:rPr>
              <a:t>请在此处编辑您的内容</a:t>
            </a:r>
          </a:p>
          <a:p>
            <a:pPr algn="just">
              <a:defRPr/>
            </a:pPr>
            <a:endParaRPr lang="zh-CN" altLang="en-US" sz="1600" kern="0" dirty="0">
              <a:cs typeface="+mn-ea"/>
              <a:sym typeface="+mn-lt"/>
            </a:endParaRPr>
          </a:p>
        </p:txBody>
      </p:sp>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spTree>
    <p:extLst>
      <p:ext uri="{BB962C8B-B14F-4D97-AF65-F5344CB8AC3E}">
        <p14:creationId xmlns:p14="http://schemas.microsoft.com/office/powerpoint/2010/main" val="2989317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left)">
                                      <p:cBhvr>
                                        <p:cTn id="23" dur="500"/>
                                        <p:tgtEl>
                                          <p:spTgt spid="11"/>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wipe(left)">
                                      <p:cBhvr>
                                        <p:cTn id="35" dur="500"/>
                                        <p:tgtEl>
                                          <p:spTgt spid="22"/>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wipe(left)">
                                      <p:cBhvr>
                                        <p:cTn id="39" dur="500"/>
                                        <p:tgtEl>
                                          <p:spTgt spid="37"/>
                                        </p:tgtEl>
                                      </p:cBhvr>
                                    </p:animEffect>
                                  </p:childTnLst>
                                </p:cTn>
                              </p:par>
                            </p:childTnLst>
                          </p:cTn>
                        </p:par>
                        <p:par>
                          <p:cTn id="40" fill="hold">
                            <p:stCondLst>
                              <p:cond delay="4500"/>
                            </p:stCondLst>
                            <p:childTnLst>
                              <p:par>
                                <p:cTn id="41" presetID="22" presetClass="entr" presetSubtype="8" fill="hold"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wipe(left)">
                                      <p:cBhvr>
                                        <p:cTn id="43" dur="500"/>
                                        <p:tgtEl>
                                          <p:spTgt spid="47"/>
                                        </p:tgtEl>
                                      </p:cBhvr>
                                    </p:animEffect>
                                  </p:childTnLst>
                                </p:cTn>
                              </p:par>
                            </p:childTnLst>
                          </p:cTn>
                        </p:par>
                        <p:par>
                          <p:cTn id="44" fill="hold">
                            <p:stCondLst>
                              <p:cond delay="5000"/>
                            </p:stCondLst>
                            <p:childTnLst>
                              <p:par>
                                <p:cTn id="45" presetID="14" presetClass="entr" presetSubtype="10" fill="hold" grpId="0" nodeType="after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randombar(horizontal)">
                                      <p:cBhvr>
                                        <p:cTn id="47" dur="500"/>
                                        <p:tgtEl>
                                          <p:spTgt spid="54"/>
                                        </p:tgtEl>
                                      </p:cBhvr>
                                    </p:animEffect>
                                  </p:childTnLst>
                                </p:cTn>
                              </p:par>
                            </p:childTnLst>
                          </p:cTn>
                        </p:par>
                        <p:par>
                          <p:cTn id="48" fill="hold">
                            <p:stCondLst>
                              <p:cond delay="5500"/>
                            </p:stCondLst>
                            <p:childTnLst>
                              <p:par>
                                <p:cTn id="49" presetID="14" presetClass="entr" presetSubtype="10" fill="hold" grpId="0" nodeType="after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randombar(horizontal)">
                                      <p:cBhvr>
                                        <p:cTn id="51" dur="500"/>
                                        <p:tgtEl>
                                          <p:spTgt spid="55"/>
                                        </p:tgtEl>
                                      </p:cBhvr>
                                    </p:animEffect>
                                  </p:childTnLst>
                                </p:cTn>
                              </p:par>
                            </p:childTnLst>
                          </p:cTn>
                        </p:par>
                        <p:par>
                          <p:cTn id="52" fill="hold">
                            <p:stCondLst>
                              <p:cond delay="6000"/>
                            </p:stCondLst>
                            <p:childTnLst>
                              <p:par>
                                <p:cTn id="53" presetID="14" presetClass="entr" presetSubtype="10" fill="hold" grpId="0" nodeType="after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randombar(horizontal)">
                                      <p:cBhvr>
                                        <p:cTn id="55" dur="500"/>
                                        <p:tgtEl>
                                          <p:spTgt spid="56"/>
                                        </p:tgtEl>
                                      </p:cBhvr>
                                    </p:animEffect>
                                  </p:childTnLst>
                                </p:cTn>
                              </p:par>
                            </p:childTnLst>
                          </p:cTn>
                        </p:par>
                        <p:par>
                          <p:cTn id="56" fill="hold">
                            <p:stCondLst>
                              <p:cond delay="6500"/>
                            </p:stCondLst>
                            <p:childTnLst>
                              <p:par>
                                <p:cTn id="57" presetID="14" presetClass="entr" presetSubtype="10" fill="hold" grpId="0" nodeType="afterEffect">
                                  <p:stCondLst>
                                    <p:cond delay="0"/>
                                  </p:stCondLst>
                                  <p:childTnLst>
                                    <p:set>
                                      <p:cBhvr>
                                        <p:cTn id="58" dur="1" fill="hold">
                                          <p:stCondLst>
                                            <p:cond delay="0"/>
                                          </p:stCondLst>
                                        </p:cTn>
                                        <p:tgtEl>
                                          <p:spTgt spid="57"/>
                                        </p:tgtEl>
                                        <p:attrNameLst>
                                          <p:attrName>style.visibility</p:attrName>
                                        </p:attrNameLst>
                                      </p:cBhvr>
                                      <p:to>
                                        <p:strVal val="visible"/>
                                      </p:to>
                                    </p:set>
                                    <p:animEffect transition="in" filter="randombar(horizontal)">
                                      <p:cBhvr>
                                        <p:cTn id="59"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54" grpId="0"/>
      <p:bldP spid="55" grpId="0"/>
      <p:bldP spid="56" grpId="0"/>
      <p:bldP spid="5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10">
            <a:clrChange>
              <a:clrFrom>
                <a:srgbClr val="EAECEB"/>
              </a:clrFrom>
              <a:clrTo>
                <a:srgbClr val="EAECEB">
                  <a:alpha val="0"/>
                </a:srgbClr>
              </a:clrTo>
            </a:clrChange>
          </a:blip>
          <a:srcRect r="80332" b="81853"/>
          <a:stretch/>
        </p:blipFill>
        <p:spPr>
          <a:xfrm>
            <a:off x="0" y="0"/>
            <a:ext cx="1340112" cy="695417"/>
          </a:xfrm>
          <a:prstGeom prst="rect">
            <a:avLst/>
          </a:prstGeom>
        </p:spPr>
      </p:pic>
      <p:sp>
        <p:nvSpPr>
          <p:cNvPr id="59" name="0">
            <a:extLst>
              <a:ext uri="{FF2B5EF4-FFF2-40B4-BE49-F238E27FC236}">
                <a16:creationId xmlns:a16="http://schemas.microsoft.com/office/drawing/2014/main" id="{86CBB423-4C1D-4A8C-A820-8A5F726EBD5D}"/>
              </a:ext>
            </a:extLst>
          </p:cNvPr>
          <p:cNvSpPr/>
          <p:nvPr>
            <p:custDataLst>
              <p:tags r:id="rId1"/>
            </p:custDataLst>
          </p:nvPr>
        </p:nvSpPr>
        <p:spPr>
          <a:xfrm>
            <a:off x="5775127" y="1261241"/>
            <a:ext cx="4807924" cy="4807923"/>
          </a:xfrm>
          <a:prstGeom prst="ellipse">
            <a:avLst/>
          </a:prstGeom>
          <a:solidFill>
            <a:schemeClr val="accent6">
              <a:lumMod val="50000"/>
              <a:alpha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60" name="0">
            <a:extLst>
              <a:ext uri="{FF2B5EF4-FFF2-40B4-BE49-F238E27FC236}">
                <a16:creationId xmlns:a16="http://schemas.microsoft.com/office/drawing/2014/main" id="{53D009D1-C22D-4BDF-A19B-0108F4BF6F59}"/>
              </a:ext>
            </a:extLst>
          </p:cNvPr>
          <p:cNvSpPr/>
          <p:nvPr>
            <p:custDataLst>
              <p:tags r:id="rId2"/>
            </p:custDataLst>
          </p:nvPr>
        </p:nvSpPr>
        <p:spPr>
          <a:xfrm>
            <a:off x="718506" y="2016382"/>
            <a:ext cx="10753723" cy="1500839"/>
          </a:xfrm>
          <a:prstGeom prst="roundRect">
            <a:avLst>
              <a:gd name="adj" fmla="val 50000"/>
            </a:avLst>
          </a:prstGeom>
          <a:solidFill>
            <a:srgbClr val="B2D1A0"/>
          </a:solidFill>
          <a:ln>
            <a:noFill/>
          </a:ln>
          <a:effectLst>
            <a:outerShdw blurRad="50800" dist="38100" dir="5400000" algn="t"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61" name="0">
            <a:extLst>
              <a:ext uri="{FF2B5EF4-FFF2-40B4-BE49-F238E27FC236}">
                <a16:creationId xmlns:a16="http://schemas.microsoft.com/office/drawing/2014/main" id="{97F59F7E-4763-4411-B29B-386797CE6A40}"/>
              </a:ext>
            </a:extLst>
          </p:cNvPr>
          <p:cNvSpPr/>
          <p:nvPr>
            <p:custDataLst>
              <p:tags r:id="rId3"/>
            </p:custDataLst>
          </p:nvPr>
        </p:nvSpPr>
        <p:spPr>
          <a:xfrm>
            <a:off x="1721309" y="1841514"/>
            <a:ext cx="2065473" cy="406265"/>
          </a:xfrm>
          <a:prstGeom prst="roundRect">
            <a:avLst>
              <a:gd name="adj" fmla="val 50000"/>
            </a:avLst>
          </a:prstGeom>
          <a:solidFill>
            <a:srgbClr val="B2D1A0"/>
          </a:solidFill>
          <a:ln>
            <a:solidFill>
              <a:schemeClr val="bg1"/>
            </a:solidFill>
          </a:ln>
        </p:spPr>
        <p:txBody>
          <a:bodyPr wrap="none" lIns="72000" tIns="0" rIns="72000" bIns="0" anchor="ctr" anchorCtr="0">
            <a:normAutofit/>
          </a:bodyPr>
          <a:lstStyle/>
          <a:p>
            <a:pPr lvl="0" algn="ctr"/>
            <a:r>
              <a:rPr lang="zh-CN" altLang="en-US" b="1" dirty="0">
                <a:solidFill>
                  <a:srgbClr val="FFFFFF"/>
                </a:solidFill>
                <a:cs typeface="+mn-ea"/>
                <a:sym typeface="+mn-lt"/>
              </a:rPr>
              <a:t>输入标题文本</a:t>
            </a:r>
          </a:p>
        </p:txBody>
      </p:sp>
      <p:sp>
        <p:nvSpPr>
          <p:cNvPr id="62" name="0">
            <a:extLst>
              <a:ext uri="{FF2B5EF4-FFF2-40B4-BE49-F238E27FC236}">
                <a16:creationId xmlns:a16="http://schemas.microsoft.com/office/drawing/2014/main" id="{3A3D3A55-6169-4FE5-9359-5617B6927957}"/>
              </a:ext>
            </a:extLst>
          </p:cNvPr>
          <p:cNvSpPr/>
          <p:nvPr>
            <p:custDataLst>
              <p:tags r:id="rId4"/>
            </p:custDataLst>
          </p:nvPr>
        </p:nvSpPr>
        <p:spPr>
          <a:xfrm>
            <a:off x="1130571" y="2493035"/>
            <a:ext cx="4916664" cy="548292"/>
          </a:xfrm>
          <a:prstGeom prst="rect">
            <a:avLst/>
          </a:prstGeom>
        </p:spPr>
        <p:txBody>
          <a:bodyPr wrap="square" lIns="0" tIns="0" rIns="0" bIns="0">
            <a:normAutofit/>
          </a:bodyPr>
          <a:lstStyle/>
          <a:p>
            <a:pPr lvl="0">
              <a:lnSpc>
                <a:spcPct val="120000"/>
              </a:lnSpc>
            </a:pPr>
            <a:r>
              <a:rPr lang="zh-CN" altLang="en-US" sz="1100" dirty="0">
                <a:solidFill>
                  <a:srgbClr val="FFFFFF"/>
                </a:solidFill>
                <a:cs typeface="+mn-ea"/>
                <a:sym typeface="+mn-lt"/>
              </a:rPr>
              <a:t>请替换文字内容复制你的内容到此摄图网</a:t>
            </a:r>
            <a:r>
              <a:rPr lang="en-US" altLang="zh-CN" sz="1100" dirty="0">
                <a:solidFill>
                  <a:srgbClr val="FFFFFF"/>
                </a:solidFill>
                <a:cs typeface="+mn-ea"/>
                <a:sym typeface="+mn-lt"/>
              </a:rPr>
              <a:t>699PIC.COM</a:t>
            </a:r>
            <a:br>
              <a:rPr lang="zh-CN" altLang="en-US" sz="1100" dirty="0">
                <a:solidFill>
                  <a:srgbClr val="FFFFFF"/>
                </a:solidFill>
                <a:cs typeface="+mn-ea"/>
                <a:sym typeface="+mn-lt"/>
              </a:rPr>
            </a:br>
            <a:r>
              <a:rPr lang="zh-CN" altLang="en-US" sz="1100" dirty="0">
                <a:solidFill>
                  <a:srgbClr val="FFFFFF"/>
                </a:solidFill>
                <a:cs typeface="+mn-ea"/>
                <a:sym typeface="+mn-lt"/>
              </a:rPr>
              <a:t>如需更改请在（设置形状格式）菜单下（文本选项）中调整</a:t>
            </a:r>
          </a:p>
        </p:txBody>
      </p:sp>
      <p:sp>
        <p:nvSpPr>
          <p:cNvPr id="63" name="0">
            <a:extLst>
              <a:ext uri="{FF2B5EF4-FFF2-40B4-BE49-F238E27FC236}">
                <a16:creationId xmlns:a16="http://schemas.microsoft.com/office/drawing/2014/main" id="{68057E10-E03F-498D-A3C5-DFEAD0651510}"/>
              </a:ext>
            </a:extLst>
          </p:cNvPr>
          <p:cNvSpPr/>
          <p:nvPr>
            <p:custDataLst>
              <p:tags r:id="rId5"/>
            </p:custDataLst>
          </p:nvPr>
        </p:nvSpPr>
        <p:spPr>
          <a:xfrm>
            <a:off x="719141" y="3872239"/>
            <a:ext cx="10753723" cy="1500839"/>
          </a:xfrm>
          <a:prstGeom prst="roundRect">
            <a:avLst>
              <a:gd name="adj" fmla="val 50000"/>
            </a:avLst>
          </a:prstGeom>
          <a:solidFill>
            <a:srgbClr val="659C7C"/>
          </a:solidFill>
          <a:ln>
            <a:noFill/>
          </a:ln>
          <a:effectLst>
            <a:outerShdw blurRad="50800" dist="38100" dir="5400000" algn="t"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64" name="0">
            <a:extLst>
              <a:ext uri="{FF2B5EF4-FFF2-40B4-BE49-F238E27FC236}">
                <a16:creationId xmlns:a16="http://schemas.microsoft.com/office/drawing/2014/main" id="{454C6064-4A70-40C0-AED7-F4FA6607B20F}"/>
              </a:ext>
            </a:extLst>
          </p:cNvPr>
          <p:cNvSpPr/>
          <p:nvPr>
            <p:custDataLst>
              <p:tags r:id="rId6"/>
            </p:custDataLst>
          </p:nvPr>
        </p:nvSpPr>
        <p:spPr>
          <a:xfrm>
            <a:off x="1130571" y="4285479"/>
            <a:ext cx="4916664" cy="548292"/>
          </a:xfrm>
          <a:prstGeom prst="rect">
            <a:avLst/>
          </a:prstGeom>
        </p:spPr>
        <p:txBody>
          <a:bodyPr wrap="square" lIns="0" tIns="0" rIns="0" bIns="0">
            <a:normAutofit/>
          </a:bodyPr>
          <a:lstStyle/>
          <a:p>
            <a:pPr lvl="0">
              <a:lnSpc>
                <a:spcPct val="120000"/>
              </a:lnSpc>
            </a:pPr>
            <a:r>
              <a:rPr lang="zh-CN" altLang="en-US" sz="1100" dirty="0">
                <a:solidFill>
                  <a:srgbClr val="FFFFFF"/>
                </a:solidFill>
                <a:cs typeface="+mn-ea"/>
                <a:sym typeface="+mn-lt"/>
              </a:rPr>
              <a:t>请替换文字内容复制你的内容到此摄图网</a:t>
            </a:r>
            <a:r>
              <a:rPr lang="en-US" altLang="zh-CN" sz="1100" dirty="0">
                <a:solidFill>
                  <a:srgbClr val="FFFFFF"/>
                </a:solidFill>
                <a:cs typeface="+mn-ea"/>
                <a:sym typeface="+mn-lt"/>
              </a:rPr>
              <a:t>699PIC.COM</a:t>
            </a:r>
            <a:br>
              <a:rPr lang="zh-CN" altLang="en-US" sz="1100" dirty="0">
                <a:solidFill>
                  <a:srgbClr val="FFFFFF"/>
                </a:solidFill>
                <a:cs typeface="+mn-ea"/>
                <a:sym typeface="+mn-lt"/>
              </a:rPr>
            </a:br>
            <a:r>
              <a:rPr lang="zh-CN" altLang="en-US" sz="1100" dirty="0">
                <a:solidFill>
                  <a:srgbClr val="FFFFFF"/>
                </a:solidFill>
                <a:cs typeface="+mn-ea"/>
                <a:sym typeface="+mn-lt"/>
              </a:rPr>
              <a:t>如需更改请在（设置形状格式）菜单下（文本选项）中调整</a:t>
            </a:r>
          </a:p>
        </p:txBody>
      </p:sp>
      <p:sp>
        <p:nvSpPr>
          <p:cNvPr id="65" name="0">
            <a:extLst>
              <a:ext uri="{FF2B5EF4-FFF2-40B4-BE49-F238E27FC236}">
                <a16:creationId xmlns:a16="http://schemas.microsoft.com/office/drawing/2014/main" id="{D4693B75-7CF6-4512-9B09-7D891642274F}"/>
              </a:ext>
            </a:extLst>
          </p:cNvPr>
          <p:cNvSpPr/>
          <p:nvPr>
            <p:custDataLst>
              <p:tags r:id="rId7"/>
            </p:custDataLst>
          </p:nvPr>
        </p:nvSpPr>
        <p:spPr>
          <a:xfrm>
            <a:off x="1721309" y="3658946"/>
            <a:ext cx="2065473" cy="406265"/>
          </a:xfrm>
          <a:prstGeom prst="roundRect">
            <a:avLst>
              <a:gd name="adj" fmla="val 50000"/>
            </a:avLst>
          </a:prstGeom>
          <a:solidFill>
            <a:srgbClr val="659C7C"/>
          </a:solidFill>
          <a:ln>
            <a:solidFill>
              <a:schemeClr val="bg1"/>
            </a:solidFill>
          </a:ln>
        </p:spPr>
        <p:txBody>
          <a:bodyPr wrap="none" lIns="72000" tIns="0" rIns="72000" bIns="0" anchor="ctr" anchorCtr="0">
            <a:normAutofit/>
          </a:bodyPr>
          <a:lstStyle/>
          <a:p>
            <a:pPr lvl="0" algn="ctr"/>
            <a:r>
              <a:rPr lang="zh-CN" altLang="en-US" b="1" dirty="0">
                <a:solidFill>
                  <a:srgbClr val="FFFFFF"/>
                </a:solidFill>
                <a:cs typeface="+mn-ea"/>
                <a:sym typeface="+mn-lt"/>
              </a:rPr>
              <a:t>输入标题文本</a:t>
            </a:r>
          </a:p>
        </p:txBody>
      </p:sp>
      <p:sp>
        <p:nvSpPr>
          <p:cNvPr id="66" name="0">
            <a:extLst>
              <a:ext uri="{FF2B5EF4-FFF2-40B4-BE49-F238E27FC236}">
                <a16:creationId xmlns:a16="http://schemas.microsoft.com/office/drawing/2014/main" id="{9E45DFB3-84D1-4547-BBDC-EAA5B2447CCF}"/>
              </a:ext>
            </a:extLst>
          </p:cNvPr>
          <p:cNvSpPr/>
          <p:nvPr>
            <p:custDataLst>
              <p:tags r:id="rId8"/>
            </p:custDataLst>
          </p:nvPr>
        </p:nvSpPr>
        <p:spPr>
          <a:xfrm>
            <a:off x="6219716" y="771617"/>
            <a:ext cx="4807924" cy="6069164"/>
          </a:xfrm>
          <a:prstGeom prst="ellipse">
            <a:avLst/>
          </a:prstGeom>
          <a:blipFill dpi="0" rotWithShape="1">
            <a:blip r:embed="rId11"/>
            <a:srcRect/>
            <a:stretch>
              <a:fillRect l="-42000" r="-25000"/>
            </a:stretch>
          </a:blip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Tree>
    <p:extLst>
      <p:ext uri="{BB962C8B-B14F-4D97-AF65-F5344CB8AC3E}">
        <p14:creationId xmlns:p14="http://schemas.microsoft.com/office/powerpoint/2010/main" val="18870902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wipe(left)">
                                      <p:cBhvr>
                                        <p:cTn id="7" dur="700"/>
                                        <p:tgtEl>
                                          <p:spTgt spid="60"/>
                                        </p:tgtEl>
                                      </p:cBhvr>
                                    </p:animEffect>
                                  </p:childTnLst>
                                </p:cTn>
                              </p:par>
                            </p:childTnLst>
                          </p:cTn>
                        </p:par>
                        <p:par>
                          <p:cTn id="8" fill="hold">
                            <p:stCondLst>
                              <p:cond delay="700"/>
                            </p:stCondLst>
                            <p:childTnLst>
                              <p:par>
                                <p:cTn id="9" presetID="22" presetClass="entr" presetSubtype="8" fill="hold" grpId="0" nodeType="after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wipe(left)">
                                      <p:cBhvr>
                                        <p:cTn id="11" dur="700"/>
                                        <p:tgtEl>
                                          <p:spTgt spid="61"/>
                                        </p:tgtEl>
                                      </p:cBhvr>
                                    </p:animEffect>
                                  </p:childTnLst>
                                </p:cTn>
                              </p:par>
                            </p:childTnLst>
                          </p:cTn>
                        </p:par>
                        <p:par>
                          <p:cTn id="12" fill="hold">
                            <p:stCondLst>
                              <p:cond delay="1400"/>
                            </p:stCondLst>
                            <p:childTnLst>
                              <p:par>
                                <p:cTn id="13" presetID="22" presetClass="entr" presetSubtype="8" fill="hold" grpId="0" nodeType="afterEffect">
                                  <p:stCondLst>
                                    <p:cond delay="0"/>
                                  </p:stCondLst>
                                  <p:childTnLst>
                                    <p:set>
                                      <p:cBhvr>
                                        <p:cTn id="14" dur="1" fill="hold">
                                          <p:stCondLst>
                                            <p:cond delay="0"/>
                                          </p:stCondLst>
                                        </p:cTn>
                                        <p:tgtEl>
                                          <p:spTgt spid="62"/>
                                        </p:tgtEl>
                                        <p:attrNameLst>
                                          <p:attrName>style.visibility</p:attrName>
                                        </p:attrNameLst>
                                      </p:cBhvr>
                                      <p:to>
                                        <p:strVal val="visible"/>
                                      </p:to>
                                    </p:set>
                                    <p:animEffect transition="in" filter="wipe(left)">
                                      <p:cBhvr>
                                        <p:cTn id="15" dur="700"/>
                                        <p:tgtEl>
                                          <p:spTgt spid="62"/>
                                        </p:tgtEl>
                                      </p:cBhvr>
                                    </p:animEffect>
                                  </p:childTnLst>
                                </p:cTn>
                              </p:par>
                            </p:childTnLst>
                          </p:cTn>
                        </p:par>
                        <p:par>
                          <p:cTn id="16" fill="hold">
                            <p:stCondLst>
                              <p:cond delay="2100"/>
                            </p:stCondLst>
                            <p:childTnLst>
                              <p:par>
                                <p:cTn id="17" presetID="22" presetClass="entr" presetSubtype="8" fill="hold" grpId="0" nodeType="afterEffect">
                                  <p:stCondLst>
                                    <p:cond delay="0"/>
                                  </p:stCondLst>
                                  <p:childTnLst>
                                    <p:set>
                                      <p:cBhvr>
                                        <p:cTn id="18" dur="1" fill="hold">
                                          <p:stCondLst>
                                            <p:cond delay="0"/>
                                          </p:stCondLst>
                                        </p:cTn>
                                        <p:tgtEl>
                                          <p:spTgt spid="63"/>
                                        </p:tgtEl>
                                        <p:attrNameLst>
                                          <p:attrName>style.visibility</p:attrName>
                                        </p:attrNameLst>
                                      </p:cBhvr>
                                      <p:to>
                                        <p:strVal val="visible"/>
                                      </p:to>
                                    </p:set>
                                    <p:animEffect transition="in" filter="wipe(left)">
                                      <p:cBhvr>
                                        <p:cTn id="19" dur="700"/>
                                        <p:tgtEl>
                                          <p:spTgt spid="63"/>
                                        </p:tgtEl>
                                      </p:cBhvr>
                                    </p:animEffect>
                                  </p:childTnLst>
                                </p:cTn>
                              </p:par>
                            </p:childTnLst>
                          </p:cTn>
                        </p:par>
                        <p:par>
                          <p:cTn id="20" fill="hold">
                            <p:stCondLst>
                              <p:cond delay="2800"/>
                            </p:stCondLst>
                            <p:childTnLst>
                              <p:par>
                                <p:cTn id="21" presetID="22" presetClass="entr" presetSubtype="8" fill="hold" grpId="0" nodeType="afterEffect">
                                  <p:stCondLst>
                                    <p:cond delay="0"/>
                                  </p:stCondLst>
                                  <p:childTnLst>
                                    <p:set>
                                      <p:cBhvr>
                                        <p:cTn id="22" dur="1" fill="hold">
                                          <p:stCondLst>
                                            <p:cond delay="0"/>
                                          </p:stCondLst>
                                        </p:cTn>
                                        <p:tgtEl>
                                          <p:spTgt spid="64"/>
                                        </p:tgtEl>
                                        <p:attrNameLst>
                                          <p:attrName>style.visibility</p:attrName>
                                        </p:attrNameLst>
                                      </p:cBhvr>
                                      <p:to>
                                        <p:strVal val="visible"/>
                                      </p:to>
                                    </p:set>
                                    <p:animEffect transition="in" filter="wipe(left)">
                                      <p:cBhvr>
                                        <p:cTn id="23" dur="700"/>
                                        <p:tgtEl>
                                          <p:spTgt spid="64"/>
                                        </p:tgtEl>
                                      </p:cBhvr>
                                    </p:animEffect>
                                  </p:childTnLst>
                                </p:cTn>
                              </p:par>
                            </p:childTnLst>
                          </p:cTn>
                        </p:par>
                        <p:par>
                          <p:cTn id="24" fill="hold">
                            <p:stCondLst>
                              <p:cond delay="3500"/>
                            </p:stCondLst>
                            <p:childTnLst>
                              <p:par>
                                <p:cTn id="25" presetID="22" presetClass="entr" presetSubtype="8" fill="hold" grpId="0" nodeType="after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wipe(left)">
                                      <p:cBhvr>
                                        <p:cTn id="27" dur="700"/>
                                        <p:tgtEl>
                                          <p:spTgt spid="65"/>
                                        </p:tgtEl>
                                      </p:cBhvr>
                                    </p:animEffect>
                                  </p:childTnLst>
                                </p:cTn>
                              </p:par>
                            </p:childTnLst>
                          </p:cTn>
                        </p:par>
                        <p:par>
                          <p:cTn id="28" fill="hold">
                            <p:stCondLst>
                              <p:cond delay="4200"/>
                            </p:stCondLst>
                            <p:childTnLst>
                              <p:par>
                                <p:cTn id="29" presetID="53" presetClass="entr" presetSubtype="16" fill="hold" grpId="0" nodeType="afterEffect">
                                  <p:stCondLst>
                                    <p:cond delay="0"/>
                                  </p:stCondLst>
                                  <p:childTnLst>
                                    <p:set>
                                      <p:cBhvr>
                                        <p:cTn id="30" dur="1" fill="hold">
                                          <p:stCondLst>
                                            <p:cond delay="0"/>
                                          </p:stCondLst>
                                        </p:cTn>
                                        <p:tgtEl>
                                          <p:spTgt spid="59"/>
                                        </p:tgtEl>
                                        <p:attrNameLst>
                                          <p:attrName>style.visibility</p:attrName>
                                        </p:attrNameLst>
                                      </p:cBhvr>
                                      <p:to>
                                        <p:strVal val="visible"/>
                                      </p:to>
                                    </p:set>
                                    <p:anim calcmode="lin" valueType="num">
                                      <p:cBhvr>
                                        <p:cTn id="31" dur="700" fill="hold"/>
                                        <p:tgtEl>
                                          <p:spTgt spid="59"/>
                                        </p:tgtEl>
                                        <p:attrNameLst>
                                          <p:attrName>ppt_w</p:attrName>
                                        </p:attrNameLst>
                                      </p:cBhvr>
                                      <p:tavLst>
                                        <p:tav tm="0">
                                          <p:val>
                                            <p:fltVal val="0"/>
                                          </p:val>
                                        </p:tav>
                                        <p:tav tm="100000">
                                          <p:val>
                                            <p:strVal val="#ppt_w"/>
                                          </p:val>
                                        </p:tav>
                                      </p:tavLst>
                                    </p:anim>
                                    <p:anim calcmode="lin" valueType="num">
                                      <p:cBhvr>
                                        <p:cTn id="32" dur="700" fill="hold"/>
                                        <p:tgtEl>
                                          <p:spTgt spid="59"/>
                                        </p:tgtEl>
                                        <p:attrNameLst>
                                          <p:attrName>ppt_h</p:attrName>
                                        </p:attrNameLst>
                                      </p:cBhvr>
                                      <p:tavLst>
                                        <p:tav tm="0">
                                          <p:val>
                                            <p:fltVal val="0"/>
                                          </p:val>
                                        </p:tav>
                                        <p:tav tm="100000">
                                          <p:val>
                                            <p:strVal val="#ppt_h"/>
                                          </p:val>
                                        </p:tav>
                                      </p:tavLst>
                                    </p:anim>
                                    <p:animEffect transition="in" filter="fade">
                                      <p:cBhvr>
                                        <p:cTn id="33" dur="700"/>
                                        <p:tgtEl>
                                          <p:spTgt spid="59"/>
                                        </p:tgtEl>
                                      </p:cBhvr>
                                    </p:animEffect>
                                  </p:childTnLst>
                                </p:cTn>
                              </p:par>
                            </p:childTnLst>
                          </p:cTn>
                        </p:par>
                        <p:par>
                          <p:cTn id="34" fill="hold">
                            <p:stCondLst>
                              <p:cond delay="4900"/>
                            </p:stCondLst>
                            <p:childTnLst>
                              <p:par>
                                <p:cTn id="35" presetID="53" presetClass="entr" presetSubtype="16" fill="hold" grpId="0" nodeType="after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p:cTn id="37" dur="700" fill="hold"/>
                                        <p:tgtEl>
                                          <p:spTgt spid="66"/>
                                        </p:tgtEl>
                                        <p:attrNameLst>
                                          <p:attrName>ppt_w</p:attrName>
                                        </p:attrNameLst>
                                      </p:cBhvr>
                                      <p:tavLst>
                                        <p:tav tm="0">
                                          <p:val>
                                            <p:fltVal val="0"/>
                                          </p:val>
                                        </p:tav>
                                        <p:tav tm="100000">
                                          <p:val>
                                            <p:strVal val="#ppt_w"/>
                                          </p:val>
                                        </p:tav>
                                      </p:tavLst>
                                    </p:anim>
                                    <p:anim calcmode="lin" valueType="num">
                                      <p:cBhvr>
                                        <p:cTn id="38" dur="700" fill="hold"/>
                                        <p:tgtEl>
                                          <p:spTgt spid="66"/>
                                        </p:tgtEl>
                                        <p:attrNameLst>
                                          <p:attrName>ppt_h</p:attrName>
                                        </p:attrNameLst>
                                      </p:cBhvr>
                                      <p:tavLst>
                                        <p:tav tm="0">
                                          <p:val>
                                            <p:fltVal val="0"/>
                                          </p:val>
                                        </p:tav>
                                        <p:tav tm="100000">
                                          <p:val>
                                            <p:strVal val="#ppt_h"/>
                                          </p:val>
                                        </p:tav>
                                      </p:tavLst>
                                    </p:anim>
                                    <p:animEffect transition="in" filter="fade">
                                      <p:cBhvr>
                                        <p:cTn id="39" dur="7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P spid="60" grpId="0" bldLvl="0" animBg="1"/>
      <p:bldP spid="61" grpId="0" bldLvl="0" animBg="1"/>
      <p:bldP spid="62" grpId="0"/>
      <p:bldP spid="63" grpId="0" bldLvl="0" animBg="1"/>
      <p:bldP spid="64" grpId="0"/>
      <p:bldP spid="65" grpId="0" bldLvl="0" animBg="1"/>
      <p:bldP spid="66"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3">
            <a:clrChange>
              <a:clrFrom>
                <a:srgbClr val="EAECEB"/>
              </a:clrFrom>
              <a:clrTo>
                <a:srgbClr val="EAECEB">
                  <a:alpha val="0"/>
                </a:srgbClr>
              </a:clrTo>
            </a:clrChange>
          </a:blip>
          <a:srcRect r="80332" b="81853"/>
          <a:stretch/>
        </p:blipFill>
        <p:spPr>
          <a:xfrm>
            <a:off x="0" y="0"/>
            <a:ext cx="1340112" cy="695417"/>
          </a:xfrm>
          <a:prstGeom prst="rect">
            <a:avLst/>
          </a:prstGeom>
        </p:spPr>
      </p:pic>
      <p:sp>
        <p:nvSpPr>
          <p:cNvPr id="31" name="文本框 30">
            <a:extLst>
              <a:ext uri="{FF2B5EF4-FFF2-40B4-BE49-F238E27FC236}">
                <a16:creationId xmlns:a16="http://schemas.microsoft.com/office/drawing/2014/main" id="{08FE4FFF-2691-4FE9-B95B-BDFCECA1CDEB}"/>
              </a:ext>
            </a:extLst>
          </p:cNvPr>
          <p:cNvSpPr txBox="1"/>
          <p:nvPr/>
        </p:nvSpPr>
        <p:spPr>
          <a:xfrm>
            <a:off x="6467475" y="5023485"/>
            <a:ext cx="4951730" cy="800219"/>
          </a:xfrm>
          <a:prstGeom prst="rect">
            <a:avLst/>
          </a:prstGeom>
          <a:noFill/>
          <a:effectLst/>
        </p:spPr>
        <p:txBody>
          <a:bodyPr wrap="square" rtlCol="0">
            <a:spAutoFit/>
          </a:bodyPr>
          <a:lstStyle/>
          <a:p>
            <a:pPr algn="l">
              <a:lnSpc>
                <a:spcPct val="150000"/>
              </a:lnSpc>
            </a:pPr>
            <a:r>
              <a:rPr lang="zh-CN" altLang="en-US" sz="1600" dirty="0">
                <a:solidFill>
                  <a:srgbClr val="22252A"/>
                </a:solidFill>
                <a:cs typeface="+mn-ea"/>
                <a:sym typeface="+mn-lt"/>
              </a:rPr>
              <a:t>请在这里输入您的主要</a:t>
            </a:r>
            <a:r>
              <a:rPr lang="zh-CN" altLang="en-US" sz="1600">
                <a:solidFill>
                  <a:srgbClr val="22252A"/>
                </a:solidFill>
                <a:cs typeface="+mn-ea"/>
                <a:sym typeface="+mn-lt"/>
              </a:rPr>
              <a:t>叙述内容请</a:t>
            </a:r>
            <a:r>
              <a:rPr lang="zh-CN" altLang="en-US" sz="1600" dirty="0">
                <a:solidFill>
                  <a:srgbClr val="22252A"/>
                </a:solidFill>
                <a:cs typeface="+mn-ea"/>
                <a:sym typeface="+mn-lt"/>
              </a:rPr>
              <a:t>在这里输入您的主要</a:t>
            </a:r>
            <a:r>
              <a:rPr lang="zh-CN" altLang="en-US" sz="1600">
                <a:solidFill>
                  <a:srgbClr val="22252A"/>
                </a:solidFill>
                <a:cs typeface="+mn-ea"/>
                <a:sym typeface="+mn-lt"/>
              </a:rPr>
              <a:t>叙述内容请在这里输入您的主要内容</a:t>
            </a:r>
            <a:endParaRPr lang="en-US" altLang="zh-CN" sz="1600" dirty="0">
              <a:solidFill>
                <a:srgbClr val="22252A"/>
              </a:solidFill>
              <a:cs typeface="+mn-ea"/>
              <a:sym typeface="+mn-lt"/>
            </a:endParaRPr>
          </a:p>
        </p:txBody>
      </p:sp>
      <p:pic>
        <p:nvPicPr>
          <p:cNvPr id="32" name="图片 31">
            <a:extLst>
              <a:ext uri="{FF2B5EF4-FFF2-40B4-BE49-F238E27FC236}">
                <a16:creationId xmlns:a16="http://schemas.microsoft.com/office/drawing/2014/main" id="{3146EC73-C785-4D86-9EDD-739DA509B8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7475" y="1437622"/>
            <a:ext cx="4768215" cy="3302577"/>
          </a:xfrm>
          <a:prstGeom prst="rect">
            <a:avLst/>
          </a:prstGeom>
        </p:spPr>
      </p:pic>
      <p:sp>
        <p:nvSpPr>
          <p:cNvPr id="33" name="矩形 1">
            <a:extLst>
              <a:ext uri="{FF2B5EF4-FFF2-40B4-BE49-F238E27FC236}">
                <a16:creationId xmlns:a16="http://schemas.microsoft.com/office/drawing/2014/main" id="{41E81B50-64C8-485C-9B21-E061A4D5B1AE}"/>
              </a:ext>
            </a:extLst>
          </p:cNvPr>
          <p:cNvSpPr>
            <a:spLocks noChangeArrowheads="1"/>
          </p:cNvSpPr>
          <p:nvPr/>
        </p:nvSpPr>
        <p:spPr bwMode="auto">
          <a:xfrm>
            <a:off x="1054309" y="3088911"/>
            <a:ext cx="4355134" cy="2255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13" tIns="60956" rIns="121913" bIns="60956">
            <a:spAutoFit/>
          </a:bodyPr>
          <a:lstStyle/>
          <a:p>
            <a:pPr algn="just">
              <a:lnSpc>
                <a:spcPct val="200000"/>
              </a:lnSpc>
              <a:defRPr/>
            </a:pPr>
            <a:r>
              <a:rPr lang="zh-CN" altLang="en-US"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kern="0" dirty="0">
              <a:cs typeface="+mn-ea"/>
              <a:sym typeface="+mn-lt"/>
            </a:endParaRPr>
          </a:p>
        </p:txBody>
      </p:sp>
      <p:sp>
        <p:nvSpPr>
          <p:cNvPr id="34" name="0">
            <a:extLst>
              <a:ext uri="{FF2B5EF4-FFF2-40B4-BE49-F238E27FC236}">
                <a16:creationId xmlns:a16="http://schemas.microsoft.com/office/drawing/2014/main" id="{D099688C-C661-4579-908C-40857FBE24FC}"/>
              </a:ext>
            </a:extLst>
          </p:cNvPr>
          <p:cNvSpPr/>
          <p:nvPr>
            <p:custDataLst>
              <p:tags r:id="rId1"/>
            </p:custDataLst>
          </p:nvPr>
        </p:nvSpPr>
        <p:spPr>
          <a:xfrm>
            <a:off x="1661033" y="2020946"/>
            <a:ext cx="3067861" cy="890256"/>
          </a:xfrm>
          <a:prstGeom prst="roundRect">
            <a:avLst>
              <a:gd name="adj" fmla="val 50000"/>
            </a:avLst>
          </a:prstGeom>
          <a:solidFill>
            <a:srgbClr val="B2D1A0"/>
          </a:solidFill>
          <a:ln>
            <a:solidFill>
              <a:schemeClr val="bg1"/>
            </a:solidFill>
          </a:ln>
        </p:spPr>
        <p:txBody>
          <a:bodyPr wrap="none" lIns="72000" tIns="0" rIns="72000" bIns="0" anchor="ctr" anchorCtr="0">
            <a:normAutofit/>
          </a:bodyPr>
          <a:lstStyle/>
          <a:p>
            <a:pPr lvl="0" algn="ctr"/>
            <a:r>
              <a:rPr lang="zh-CN" altLang="en-US" sz="3200" b="1" dirty="0">
                <a:solidFill>
                  <a:srgbClr val="FFFFFF"/>
                </a:solidFill>
                <a:cs typeface="+mn-ea"/>
                <a:sym typeface="+mn-lt"/>
              </a:rPr>
              <a:t>输入标题文本</a:t>
            </a:r>
          </a:p>
        </p:txBody>
      </p:sp>
    </p:spTree>
    <p:extLst>
      <p:ext uri="{BB962C8B-B14F-4D97-AF65-F5344CB8AC3E}">
        <p14:creationId xmlns:p14="http://schemas.microsoft.com/office/powerpoint/2010/main" val="18227957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barn(inVertical)">
                                      <p:cBhvr>
                                        <p:cTn id="7" dur="500"/>
                                        <p:tgtEl>
                                          <p:spTgt spid="32"/>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anim calcmode="lin" valueType="num">
                                      <p:cBhvr>
                                        <p:cTn id="12" dur="500" fill="hold"/>
                                        <p:tgtEl>
                                          <p:spTgt spid="31"/>
                                        </p:tgtEl>
                                        <p:attrNameLst>
                                          <p:attrName>ppt_x</p:attrName>
                                        </p:attrNameLst>
                                      </p:cBhvr>
                                      <p:tavLst>
                                        <p:tav tm="0">
                                          <p:val>
                                            <p:strVal val="#ppt_x"/>
                                          </p:val>
                                        </p:tav>
                                        <p:tav tm="100000">
                                          <p:val>
                                            <p:strVal val="#ppt_x"/>
                                          </p:val>
                                        </p:tav>
                                      </p:tavLst>
                                    </p:anim>
                                    <p:anim calcmode="lin" valueType="num">
                                      <p:cBhvr>
                                        <p:cTn id="13" dur="500" fill="hold"/>
                                        <p:tgtEl>
                                          <p:spTgt spid="31"/>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14" presetClass="entr" presetSubtype="10" fill="hold" grpId="0" nodeType="after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randombar(horizontal)">
                                      <p:cBhvr>
                                        <p:cTn id="17" dur="500"/>
                                        <p:tgtEl>
                                          <p:spTgt spid="33"/>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left)">
                                      <p:cBhvr>
                                        <p:cTn id="21" dur="7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ldLvl="0" animBg="1"/>
      <p:bldP spid="33" grpId="0"/>
      <p:bldP spid="34"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2">
            <a:clrChange>
              <a:clrFrom>
                <a:srgbClr val="EAECEB"/>
              </a:clrFrom>
              <a:clrTo>
                <a:srgbClr val="EAECEB">
                  <a:alpha val="0"/>
                </a:srgbClr>
              </a:clrTo>
            </a:clrChange>
          </a:blip>
          <a:srcRect r="80332" b="81853"/>
          <a:stretch/>
        </p:blipFill>
        <p:spPr>
          <a:xfrm>
            <a:off x="0" y="0"/>
            <a:ext cx="1340112" cy="695417"/>
          </a:xfrm>
          <a:prstGeom prst="rect">
            <a:avLst/>
          </a:prstGeom>
        </p:spPr>
      </p:pic>
      <p:grpSp>
        <p:nvGrpSpPr>
          <p:cNvPr id="8" name="Group 2">
            <a:extLst>
              <a:ext uri="{FF2B5EF4-FFF2-40B4-BE49-F238E27FC236}">
                <a16:creationId xmlns:a16="http://schemas.microsoft.com/office/drawing/2014/main" id="{B59D81D9-1D39-45C2-A994-7095C9C6CB5C}"/>
              </a:ext>
            </a:extLst>
          </p:cNvPr>
          <p:cNvGrpSpPr/>
          <p:nvPr/>
        </p:nvGrpSpPr>
        <p:grpSpPr>
          <a:xfrm>
            <a:off x="5888039" y="1230312"/>
            <a:ext cx="354013" cy="7323137"/>
            <a:chOff x="5888038" y="1230313"/>
            <a:chExt cx="354013" cy="7323137"/>
          </a:xfrm>
        </p:grpSpPr>
        <p:sp>
          <p:nvSpPr>
            <p:cNvPr id="9" name="Rectangle 44">
              <a:extLst>
                <a:ext uri="{FF2B5EF4-FFF2-40B4-BE49-F238E27FC236}">
                  <a16:creationId xmlns:a16="http://schemas.microsoft.com/office/drawing/2014/main" id="{DCD80D79-D301-49A3-BF06-A1E417671657}"/>
                </a:ext>
              </a:extLst>
            </p:cNvPr>
            <p:cNvSpPr/>
            <p:nvPr/>
          </p:nvSpPr>
          <p:spPr bwMode="auto">
            <a:xfrm>
              <a:off x="5916613" y="1384300"/>
              <a:ext cx="300038" cy="7169150"/>
            </a:xfrm>
            <a:prstGeom prst="rect">
              <a:avLst/>
            </a:prstGeom>
            <a:gradFill>
              <a:gsLst>
                <a:gs pos="15000">
                  <a:schemeClr val="bg2"/>
                </a:gs>
                <a:gs pos="100000">
                  <a:schemeClr val="bg2">
                    <a:lumMod val="60000"/>
                    <a:lumOff val="40000"/>
                  </a:schemeClr>
                </a:gs>
              </a:gsLst>
              <a:lin ang="10800000" scaled="0"/>
            </a:gradFill>
            <a:ln>
              <a:noFill/>
            </a:ln>
          </p:spPr>
          <p:txBody>
            <a:bodyPr anchor="ctr"/>
            <a:lstStyle/>
            <a:p>
              <a:pPr algn="ctr"/>
              <a:endParaRPr sz="2400">
                <a:cs typeface="+mn-ea"/>
                <a:sym typeface="+mn-lt"/>
              </a:endParaRPr>
            </a:p>
          </p:txBody>
        </p:sp>
        <p:sp>
          <p:nvSpPr>
            <p:cNvPr id="10" name="Rectangle 45">
              <a:extLst>
                <a:ext uri="{FF2B5EF4-FFF2-40B4-BE49-F238E27FC236}">
                  <a16:creationId xmlns:a16="http://schemas.microsoft.com/office/drawing/2014/main" id="{4ECBE7C6-C939-493E-AE4A-F75A5E399B80}"/>
                </a:ext>
              </a:extLst>
            </p:cNvPr>
            <p:cNvSpPr/>
            <p:nvPr/>
          </p:nvSpPr>
          <p:spPr bwMode="auto">
            <a:xfrm>
              <a:off x="5888038" y="1230313"/>
              <a:ext cx="354013" cy="255588"/>
            </a:xfrm>
            <a:prstGeom prst="rect">
              <a:avLst/>
            </a:prstGeom>
            <a:gradFill>
              <a:gsLst>
                <a:gs pos="15000">
                  <a:schemeClr val="tx2"/>
                </a:gs>
                <a:gs pos="100000">
                  <a:schemeClr val="tx2">
                    <a:lumMod val="60000"/>
                    <a:lumOff val="40000"/>
                  </a:schemeClr>
                </a:gs>
              </a:gsLst>
              <a:lin ang="10800000" scaled="0"/>
            </a:gradFill>
            <a:ln>
              <a:noFill/>
            </a:ln>
          </p:spPr>
          <p:txBody>
            <a:bodyPr anchor="ctr"/>
            <a:lstStyle/>
            <a:p>
              <a:pPr algn="ctr"/>
              <a:endParaRPr sz="2400">
                <a:cs typeface="+mn-ea"/>
                <a:sym typeface="+mn-lt"/>
              </a:endParaRPr>
            </a:p>
          </p:txBody>
        </p:sp>
      </p:grpSp>
      <p:grpSp>
        <p:nvGrpSpPr>
          <p:cNvPr id="11" name="组合 10">
            <a:extLst>
              <a:ext uri="{FF2B5EF4-FFF2-40B4-BE49-F238E27FC236}">
                <a16:creationId xmlns:a16="http://schemas.microsoft.com/office/drawing/2014/main" id="{AFACCDC5-34A4-4299-893F-278F00E9B327}"/>
              </a:ext>
            </a:extLst>
          </p:cNvPr>
          <p:cNvGrpSpPr/>
          <p:nvPr/>
        </p:nvGrpSpPr>
        <p:grpSpPr>
          <a:xfrm>
            <a:off x="7073800" y="1718528"/>
            <a:ext cx="2756000" cy="868936"/>
            <a:chOff x="5305350" y="1288896"/>
            <a:chExt cx="2067000" cy="651702"/>
          </a:xfrm>
        </p:grpSpPr>
        <p:sp>
          <p:nvSpPr>
            <p:cNvPr id="12" name="TextBox 11">
              <a:extLst>
                <a:ext uri="{FF2B5EF4-FFF2-40B4-BE49-F238E27FC236}">
                  <a16:creationId xmlns:a16="http://schemas.microsoft.com/office/drawing/2014/main" id="{7E279207-A430-464E-B82A-FDAA976FD60D}"/>
                </a:ext>
              </a:extLst>
            </p:cNvPr>
            <p:cNvSpPr txBox="1"/>
            <p:nvPr/>
          </p:nvSpPr>
          <p:spPr>
            <a:xfrm>
              <a:off x="5305350" y="1288896"/>
              <a:ext cx="1061829" cy="253916"/>
            </a:xfrm>
            <a:prstGeom prst="rect">
              <a:avLst/>
            </a:prstGeom>
            <a:noFill/>
          </p:spPr>
          <p:txBody>
            <a:bodyPr wrap="none">
              <a:normAutofit/>
            </a:bodyPr>
            <a:lstStyle/>
            <a:p>
              <a:r>
                <a:rPr lang="zh-CN" altLang="en-US" sz="1400" dirty="0">
                  <a:cs typeface="+mn-ea"/>
                  <a:sym typeface="+mn-lt"/>
                </a:rPr>
                <a:t>标题文本预设</a:t>
              </a:r>
            </a:p>
          </p:txBody>
        </p:sp>
        <p:sp>
          <p:nvSpPr>
            <p:cNvPr id="13" name="Rectangle 12">
              <a:extLst>
                <a:ext uri="{FF2B5EF4-FFF2-40B4-BE49-F238E27FC236}">
                  <a16:creationId xmlns:a16="http://schemas.microsoft.com/office/drawing/2014/main" id="{9FFCF118-8D05-4012-85D5-7DDF4B39F6E9}"/>
                </a:ext>
              </a:extLst>
            </p:cNvPr>
            <p:cNvSpPr/>
            <p:nvPr/>
          </p:nvSpPr>
          <p:spPr>
            <a:xfrm>
              <a:off x="5305350" y="1525099"/>
              <a:ext cx="2067000" cy="415499"/>
            </a:xfrm>
            <a:prstGeom prst="rect">
              <a:avLst/>
            </a:prstGeom>
            <a:noFill/>
          </p:spPr>
          <p:txBody>
            <a:bodyPr wrap="square">
              <a:normAutofit/>
            </a:bodyPr>
            <a:lstStyle/>
            <a:p>
              <a:pPr>
                <a:lnSpc>
                  <a:spcPct val="120000"/>
                </a:lnSpc>
              </a:pPr>
              <a:r>
                <a:rPr lang="zh-CN" altLang="en-US" sz="1000" kern="0" dirty="0">
                  <a:cs typeface="+mn-ea"/>
                  <a:sym typeface="+mn-lt"/>
                </a:rPr>
                <a:t>请在此处编辑您的内容</a:t>
              </a:r>
              <a:endParaRPr lang="zh-CN" altLang="en-US" sz="935" dirty="0">
                <a:solidFill>
                  <a:schemeClr val="bg1">
                    <a:lumMod val="50000"/>
                  </a:schemeClr>
                </a:solidFill>
                <a:cs typeface="+mn-ea"/>
                <a:sym typeface="+mn-lt"/>
              </a:endParaRPr>
            </a:p>
          </p:txBody>
        </p:sp>
      </p:grpSp>
      <p:grpSp>
        <p:nvGrpSpPr>
          <p:cNvPr id="14" name="组合 13">
            <a:extLst>
              <a:ext uri="{FF2B5EF4-FFF2-40B4-BE49-F238E27FC236}">
                <a16:creationId xmlns:a16="http://schemas.microsoft.com/office/drawing/2014/main" id="{D460BFC2-06FA-4EC6-85BE-7EA02B21FC5F}"/>
              </a:ext>
            </a:extLst>
          </p:cNvPr>
          <p:cNvGrpSpPr/>
          <p:nvPr/>
        </p:nvGrpSpPr>
        <p:grpSpPr>
          <a:xfrm>
            <a:off x="3492818" y="1718627"/>
            <a:ext cx="3324225" cy="884239"/>
            <a:chOff x="2620566" y="1296590"/>
            <a:chExt cx="2493169" cy="663179"/>
          </a:xfrm>
        </p:grpSpPr>
        <p:grpSp>
          <p:nvGrpSpPr>
            <p:cNvPr id="15" name="Group 9">
              <a:extLst>
                <a:ext uri="{FF2B5EF4-FFF2-40B4-BE49-F238E27FC236}">
                  <a16:creationId xmlns:a16="http://schemas.microsoft.com/office/drawing/2014/main" id="{83209BB7-1A31-4658-B0E1-918ABFCE4F0D}"/>
                </a:ext>
              </a:extLst>
            </p:cNvPr>
            <p:cNvGrpSpPr/>
            <p:nvPr/>
          </p:nvGrpSpPr>
          <p:grpSpPr>
            <a:xfrm>
              <a:off x="2620566" y="1296590"/>
              <a:ext cx="2493169" cy="663179"/>
              <a:chOff x="3494088" y="1728788"/>
              <a:chExt cx="3324225" cy="884238"/>
            </a:xfrm>
          </p:grpSpPr>
          <p:sp>
            <p:nvSpPr>
              <p:cNvPr id="20" name="Freeform: Shape 38">
                <a:extLst>
                  <a:ext uri="{FF2B5EF4-FFF2-40B4-BE49-F238E27FC236}">
                    <a16:creationId xmlns:a16="http://schemas.microsoft.com/office/drawing/2014/main" id="{E05D3C0E-49D0-4023-A211-003331DBD362}"/>
                  </a:ext>
                </a:extLst>
              </p:cNvPr>
              <p:cNvSpPr/>
              <p:nvPr/>
            </p:nvSpPr>
            <p:spPr bwMode="auto">
              <a:xfrm>
                <a:off x="3494088" y="1728788"/>
                <a:ext cx="3324225" cy="884238"/>
              </a:xfrm>
              <a:custGeom>
                <a:avLst/>
                <a:gdLst>
                  <a:gd name="T0" fmla="*/ 1282 w 1282"/>
                  <a:gd name="T1" fmla="*/ 311 h 341"/>
                  <a:gd name="T2" fmla="*/ 1252 w 1282"/>
                  <a:gd name="T3" fmla="*/ 341 h 341"/>
                  <a:gd name="T4" fmla="*/ 30 w 1282"/>
                  <a:gd name="T5" fmla="*/ 341 h 341"/>
                  <a:gd name="T6" fmla="*/ 0 w 1282"/>
                  <a:gd name="T7" fmla="*/ 311 h 341"/>
                  <a:gd name="T8" fmla="*/ 0 w 1282"/>
                  <a:gd name="T9" fmla="*/ 30 h 341"/>
                  <a:gd name="T10" fmla="*/ 30 w 1282"/>
                  <a:gd name="T11" fmla="*/ 0 h 341"/>
                  <a:gd name="T12" fmla="*/ 1252 w 1282"/>
                  <a:gd name="T13" fmla="*/ 0 h 341"/>
                  <a:gd name="T14" fmla="*/ 1282 w 1282"/>
                  <a:gd name="T15" fmla="*/ 30 h 341"/>
                  <a:gd name="T16" fmla="*/ 1282 w 1282"/>
                  <a:gd name="T17" fmla="*/ 31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2" h="341">
                    <a:moveTo>
                      <a:pt x="1282" y="311"/>
                    </a:moveTo>
                    <a:cubicBezTo>
                      <a:pt x="1282" y="327"/>
                      <a:pt x="1268" y="341"/>
                      <a:pt x="1252" y="341"/>
                    </a:cubicBezTo>
                    <a:cubicBezTo>
                      <a:pt x="30" y="341"/>
                      <a:pt x="30" y="341"/>
                      <a:pt x="30" y="341"/>
                    </a:cubicBezTo>
                    <a:cubicBezTo>
                      <a:pt x="13" y="341"/>
                      <a:pt x="0" y="327"/>
                      <a:pt x="0" y="311"/>
                    </a:cubicBezTo>
                    <a:cubicBezTo>
                      <a:pt x="0" y="30"/>
                      <a:pt x="0" y="30"/>
                      <a:pt x="0" y="30"/>
                    </a:cubicBezTo>
                    <a:cubicBezTo>
                      <a:pt x="0" y="13"/>
                      <a:pt x="13" y="0"/>
                      <a:pt x="30" y="0"/>
                    </a:cubicBezTo>
                    <a:cubicBezTo>
                      <a:pt x="1252" y="0"/>
                      <a:pt x="1252" y="0"/>
                      <a:pt x="1252" y="0"/>
                    </a:cubicBezTo>
                    <a:cubicBezTo>
                      <a:pt x="1268" y="0"/>
                      <a:pt x="1282" y="13"/>
                      <a:pt x="1282" y="30"/>
                    </a:cubicBezTo>
                    <a:lnTo>
                      <a:pt x="1282" y="311"/>
                    </a:lnTo>
                    <a:close/>
                  </a:path>
                </a:pathLst>
              </a:custGeom>
              <a:solidFill>
                <a:srgbClr val="B2D1A0"/>
              </a:solidFill>
              <a:ln>
                <a:noFill/>
              </a:ln>
            </p:spPr>
            <p:txBody>
              <a:bodyPr anchor="ctr"/>
              <a:lstStyle/>
              <a:p>
                <a:pPr algn="ctr"/>
                <a:endParaRPr sz="2400">
                  <a:cs typeface="+mn-ea"/>
                  <a:sym typeface="+mn-lt"/>
                </a:endParaRPr>
              </a:p>
            </p:txBody>
          </p:sp>
          <p:sp>
            <p:nvSpPr>
              <p:cNvPr id="21" name="Freeform: Shape 39">
                <a:extLst>
                  <a:ext uri="{FF2B5EF4-FFF2-40B4-BE49-F238E27FC236}">
                    <a16:creationId xmlns:a16="http://schemas.microsoft.com/office/drawing/2014/main" id="{B805504A-1182-47D1-AA9A-8ACBA21B3735}"/>
                  </a:ext>
                </a:extLst>
              </p:cNvPr>
              <p:cNvSpPr/>
              <p:nvPr/>
            </p:nvSpPr>
            <p:spPr bwMode="auto">
              <a:xfrm>
                <a:off x="3590926" y="1812925"/>
                <a:ext cx="3128963" cy="714375"/>
              </a:xfrm>
              <a:custGeom>
                <a:avLst/>
                <a:gdLst>
                  <a:gd name="T0" fmla="*/ 24 w 1207"/>
                  <a:gd name="T1" fmla="*/ 0 h 276"/>
                  <a:gd name="T2" fmla="*/ 0 w 1207"/>
                  <a:gd name="T3" fmla="*/ 24 h 276"/>
                  <a:gd name="T4" fmla="*/ 0 w 1207"/>
                  <a:gd name="T5" fmla="*/ 252 h 276"/>
                  <a:gd name="T6" fmla="*/ 24 w 1207"/>
                  <a:gd name="T7" fmla="*/ 276 h 276"/>
                  <a:gd name="T8" fmla="*/ 1183 w 1207"/>
                  <a:gd name="T9" fmla="*/ 276 h 276"/>
                  <a:gd name="T10" fmla="*/ 1207 w 1207"/>
                  <a:gd name="T11" fmla="*/ 252 h 276"/>
                  <a:gd name="T12" fmla="*/ 1207 w 1207"/>
                  <a:gd name="T13" fmla="*/ 24 h 276"/>
                  <a:gd name="T14" fmla="*/ 1183 w 1207"/>
                  <a:gd name="T15" fmla="*/ 0 h 276"/>
                  <a:gd name="T16" fmla="*/ 24 w 1207"/>
                  <a:gd name="T17"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7" h="276">
                    <a:moveTo>
                      <a:pt x="24" y="0"/>
                    </a:moveTo>
                    <a:cubicBezTo>
                      <a:pt x="11" y="0"/>
                      <a:pt x="0" y="11"/>
                      <a:pt x="0" y="24"/>
                    </a:cubicBezTo>
                    <a:cubicBezTo>
                      <a:pt x="0" y="252"/>
                      <a:pt x="0" y="252"/>
                      <a:pt x="0" y="252"/>
                    </a:cubicBezTo>
                    <a:cubicBezTo>
                      <a:pt x="0" y="265"/>
                      <a:pt x="11" y="276"/>
                      <a:pt x="24" y="276"/>
                    </a:cubicBezTo>
                    <a:cubicBezTo>
                      <a:pt x="1183" y="276"/>
                      <a:pt x="1183" y="276"/>
                      <a:pt x="1183" y="276"/>
                    </a:cubicBezTo>
                    <a:cubicBezTo>
                      <a:pt x="1196" y="276"/>
                      <a:pt x="1207" y="265"/>
                      <a:pt x="1207" y="252"/>
                    </a:cubicBezTo>
                    <a:cubicBezTo>
                      <a:pt x="1207" y="24"/>
                      <a:pt x="1207" y="24"/>
                      <a:pt x="1207" y="24"/>
                    </a:cubicBezTo>
                    <a:cubicBezTo>
                      <a:pt x="1207" y="11"/>
                      <a:pt x="1196" y="0"/>
                      <a:pt x="1183" y="0"/>
                    </a:cubicBezTo>
                    <a:lnTo>
                      <a:pt x="24" y="0"/>
                    </a:lnTo>
                    <a:close/>
                  </a:path>
                </a:pathLst>
              </a:custGeom>
              <a:noFill/>
              <a:ln w="317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sz="2400">
                  <a:cs typeface="+mn-ea"/>
                  <a:sym typeface="+mn-lt"/>
                </a:endParaRPr>
              </a:p>
            </p:txBody>
          </p:sp>
        </p:grpSp>
        <p:sp>
          <p:nvSpPr>
            <p:cNvPr id="16" name="TextBox 13">
              <a:extLst>
                <a:ext uri="{FF2B5EF4-FFF2-40B4-BE49-F238E27FC236}">
                  <a16:creationId xmlns:a16="http://schemas.microsoft.com/office/drawing/2014/main" id="{AA4DA8F6-1EF9-4A03-A6E9-DE9835AF59AB}"/>
                </a:ext>
              </a:extLst>
            </p:cNvPr>
            <p:cNvSpPr txBox="1"/>
            <p:nvPr/>
          </p:nvSpPr>
          <p:spPr>
            <a:xfrm>
              <a:off x="3362250" y="1488921"/>
              <a:ext cx="715580" cy="300083"/>
            </a:xfrm>
            <a:prstGeom prst="rect">
              <a:avLst/>
            </a:prstGeom>
            <a:noFill/>
          </p:spPr>
          <p:txBody>
            <a:bodyPr wrap="none">
              <a:normAutofit fontScale="82500" lnSpcReduction="20000"/>
            </a:bodyPr>
            <a:lstStyle/>
            <a:p>
              <a:r>
                <a:rPr lang="zh-CN" altLang="en-US" sz="2665" b="1" dirty="0">
                  <a:solidFill>
                    <a:schemeClr val="bg1"/>
                  </a:solidFill>
                  <a:cs typeface="+mn-ea"/>
                  <a:sym typeface="+mn-lt"/>
                </a:rPr>
                <a:t>关键词</a:t>
              </a:r>
            </a:p>
          </p:txBody>
        </p:sp>
        <p:grpSp>
          <p:nvGrpSpPr>
            <p:cNvPr id="17" name="Group 14">
              <a:extLst>
                <a:ext uri="{FF2B5EF4-FFF2-40B4-BE49-F238E27FC236}">
                  <a16:creationId xmlns:a16="http://schemas.microsoft.com/office/drawing/2014/main" id="{5B711926-99D0-4DF7-A1C8-42D65209CFFF}"/>
                </a:ext>
              </a:extLst>
            </p:cNvPr>
            <p:cNvGrpSpPr/>
            <p:nvPr/>
          </p:nvGrpSpPr>
          <p:grpSpPr>
            <a:xfrm>
              <a:off x="2938697" y="1485899"/>
              <a:ext cx="347429" cy="302488"/>
              <a:chOff x="1482726" y="3625850"/>
              <a:chExt cx="319088" cy="277813"/>
            </a:xfrm>
            <a:solidFill>
              <a:schemeClr val="bg1"/>
            </a:solidFill>
          </p:grpSpPr>
          <p:sp>
            <p:nvSpPr>
              <p:cNvPr id="18" name="Freeform: Shape 34">
                <a:extLst>
                  <a:ext uri="{FF2B5EF4-FFF2-40B4-BE49-F238E27FC236}">
                    <a16:creationId xmlns:a16="http://schemas.microsoft.com/office/drawing/2014/main" id="{C12DD0AD-A678-46B1-A45F-B49925B1545A}"/>
                  </a:ext>
                </a:extLst>
              </p:cNvPr>
              <p:cNvSpPr/>
              <p:nvPr/>
            </p:nvSpPr>
            <p:spPr bwMode="auto">
              <a:xfrm>
                <a:off x="1482726" y="3625850"/>
                <a:ext cx="319088" cy="277813"/>
              </a:xfrm>
              <a:custGeom>
                <a:avLst/>
                <a:gdLst>
                  <a:gd name="T0" fmla="*/ 108 w 120"/>
                  <a:gd name="T1" fmla="*/ 0 h 104"/>
                  <a:gd name="T2" fmla="*/ 12 w 120"/>
                  <a:gd name="T3" fmla="*/ 0 h 104"/>
                  <a:gd name="T4" fmla="*/ 0 w 120"/>
                  <a:gd name="T5" fmla="*/ 12 h 104"/>
                  <a:gd name="T6" fmla="*/ 0 w 120"/>
                  <a:gd name="T7" fmla="*/ 16 h 104"/>
                  <a:gd name="T8" fmla="*/ 8 w 120"/>
                  <a:gd name="T9" fmla="*/ 27 h 104"/>
                  <a:gd name="T10" fmla="*/ 8 w 120"/>
                  <a:gd name="T11" fmla="*/ 96 h 104"/>
                  <a:gd name="T12" fmla="*/ 16 w 120"/>
                  <a:gd name="T13" fmla="*/ 104 h 104"/>
                  <a:gd name="T14" fmla="*/ 104 w 120"/>
                  <a:gd name="T15" fmla="*/ 104 h 104"/>
                  <a:gd name="T16" fmla="*/ 112 w 120"/>
                  <a:gd name="T17" fmla="*/ 96 h 104"/>
                  <a:gd name="T18" fmla="*/ 112 w 120"/>
                  <a:gd name="T19" fmla="*/ 27 h 104"/>
                  <a:gd name="T20" fmla="*/ 120 w 120"/>
                  <a:gd name="T21" fmla="*/ 16 h 104"/>
                  <a:gd name="T22" fmla="*/ 120 w 120"/>
                  <a:gd name="T23" fmla="*/ 12 h 104"/>
                  <a:gd name="T24" fmla="*/ 108 w 120"/>
                  <a:gd name="T25" fmla="*/ 0 h 104"/>
                  <a:gd name="T26" fmla="*/ 8 w 120"/>
                  <a:gd name="T27" fmla="*/ 12 h 104"/>
                  <a:gd name="T28" fmla="*/ 12 w 120"/>
                  <a:gd name="T29" fmla="*/ 8 h 104"/>
                  <a:gd name="T30" fmla="*/ 108 w 120"/>
                  <a:gd name="T31" fmla="*/ 8 h 104"/>
                  <a:gd name="T32" fmla="*/ 112 w 120"/>
                  <a:gd name="T33" fmla="*/ 12 h 104"/>
                  <a:gd name="T34" fmla="*/ 112 w 120"/>
                  <a:gd name="T35" fmla="*/ 16 h 104"/>
                  <a:gd name="T36" fmla="*/ 108 w 120"/>
                  <a:gd name="T37" fmla="*/ 20 h 104"/>
                  <a:gd name="T38" fmla="*/ 108 w 120"/>
                  <a:gd name="T39" fmla="*/ 20 h 104"/>
                  <a:gd name="T40" fmla="*/ 12 w 120"/>
                  <a:gd name="T41" fmla="*/ 20 h 104"/>
                  <a:gd name="T42" fmla="*/ 12 w 120"/>
                  <a:gd name="T43" fmla="*/ 20 h 104"/>
                  <a:gd name="T44" fmla="*/ 8 w 120"/>
                  <a:gd name="T45" fmla="*/ 16 h 104"/>
                  <a:gd name="T46" fmla="*/ 8 w 120"/>
                  <a:gd name="T47" fmla="*/ 12 h 104"/>
                  <a:gd name="T48" fmla="*/ 16 w 120"/>
                  <a:gd name="T49" fmla="*/ 96 h 104"/>
                  <a:gd name="T50" fmla="*/ 16 w 120"/>
                  <a:gd name="T51" fmla="*/ 28 h 104"/>
                  <a:gd name="T52" fmla="*/ 104 w 120"/>
                  <a:gd name="T53" fmla="*/ 28 h 104"/>
                  <a:gd name="T54" fmla="*/ 104 w 120"/>
                  <a:gd name="T55" fmla="*/ 96 h 104"/>
                  <a:gd name="T56" fmla="*/ 16 w 120"/>
                  <a:gd name="T57" fmla="*/ 9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0" h="104">
                    <a:moveTo>
                      <a:pt x="108" y="0"/>
                    </a:moveTo>
                    <a:cubicBezTo>
                      <a:pt x="12" y="0"/>
                      <a:pt x="12" y="0"/>
                      <a:pt x="12" y="0"/>
                    </a:cubicBezTo>
                    <a:cubicBezTo>
                      <a:pt x="5" y="0"/>
                      <a:pt x="0" y="5"/>
                      <a:pt x="0" y="12"/>
                    </a:cubicBezTo>
                    <a:cubicBezTo>
                      <a:pt x="0" y="16"/>
                      <a:pt x="0" y="16"/>
                      <a:pt x="0" y="16"/>
                    </a:cubicBezTo>
                    <a:cubicBezTo>
                      <a:pt x="0" y="21"/>
                      <a:pt x="3" y="26"/>
                      <a:pt x="8" y="27"/>
                    </a:cubicBezTo>
                    <a:cubicBezTo>
                      <a:pt x="8" y="96"/>
                      <a:pt x="8" y="96"/>
                      <a:pt x="8" y="96"/>
                    </a:cubicBezTo>
                    <a:cubicBezTo>
                      <a:pt x="8" y="100"/>
                      <a:pt x="12" y="104"/>
                      <a:pt x="16" y="104"/>
                    </a:cubicBezTo>
                    <a:cubicBezTo>
                      <a:pt x="104" y="104"/>
                      <a:pt x="104" y="104"/>
                      <a:pt x="104" y="104"/>
                    </a:cubicBezTo>
                    <a:cubicBezTo>
                      <a:pt x="108" y="104"/>
                      <a:pt x="112" y="100"/>
                      <a:pt x="112" y="96"/>
                    </a:cubicBezTo>
                    <a:cubicBezTo>
                      <a:pt x="112" y="27"/>
                      <a:pt x="112" y="27"/>
                      <a:pt x="112" y="27"/>
                    </a:cubicBezTo>
                    <a:cubicBezTo>
                      <a:pt x="117" y="26"/>
                      <a:pt x="120" y="21"/>
                      <a:pt x="120" y="16"/>
                    </a:cubicBezTo>
                    <a:cubicBezTo>
                      <a:pt x="120" y="12"/>
                      <a:pt x="120" y="12"/>
                      <a:pt x="120" y="12"/>
                    </a:cubicBezTo>
                    <a:cubicBezTo>
                      <a:pt x="120" y="5"/>
                      <a:pt x="115" y="0"/>
                      <a:pt x="108" y="0"/>
                    </a:cubicBezTo>
                    <a:close/>
                    <a:moveTo>
                      <a:pt x="8" y="12"/>
                    </a:moveTo>
                    <a:cubicBezTo>
                      <a:pt x="8" y="10"/>
                      <a:pt x="10" y="8"/>
                      <a:pt x="12" y="8"/>
                    </a:cubicBezTo>
                    <a:cubicBezTo>
                      <a:pt x="108" y="8"/>
                      <a:pt x="108" y="8"/>
                      <a:pt x="108" y="8"/>
                    </a:cubicBezTo>
                    <a:cubicBezTo>
                      <a:pt x="110" y="8"/>
                      <a:pt x="112" y="10"/>
                      <a:pt x="112" y="12"/>
                    </a:cubicBezTo>
                    <a:cubicBezTo>
                      <a:pt x="112" y="16"/>
                      <a:pt x="112" y="16"/>
                      <a:pt x="112" y="16"/>
                    </a:cubicBezTo>
                    <a:cubicBezTo>
                      <a:pt x="112" y="18"/>
                      <a:pt x="110" y="20"/>
                      <a:pt x="108" y="20"/>
                    </a:cubicBezTo>
                    <a:cubicBezTo>
                      <a:pt x="108" y="20"/>
                      <a:pt x="108" y="20"/>
                      <a:pt x="108" y="20"/>
                    </a:cubicBezTo>
                    <a:cubicBezTo>
                      <a:pt x="12" y="20"/>
                      <a:pt x="12" y="20"/>
                      <a:pt x="12" y="20"/>
                    </a:cubicBezTo>
                    <a:cubicBezTo>
                      <a:pt x="12" y="20"/>
                      <a:pt x="12" y="20"/>
                      <a:pt x="12" y="20"/>
                    </a:cubicBezTo>
                    <a:cubicBezTo>
                      <a:pt x="10" y="20"/>
                      <a:pt x="8" y="18"/>
                      <a:pt x="8" y="16"/>
                    </a:cubicBezTo>
                    <a:lnTo>
                      <a:pt x="8" y="12"/>
                    </a:lnTo>
                    <a:close/>
                    <a:moveTo>
                      <a:pt x="16" y="96"/>
                    </a:moveTo>
                    <a:cubicBezTo>
                      <a:pt x="16" y="28"/>
                      <a:pt x="16" y="28"/>
                      <a:pt x="16" y="28"/>
                    </a:cubicBezTo>
                    <a:cubicBezTo>
                      <a:pt x="104" y="28"/>
                      <a:pt x="104" y="28"/>
                      <a:pt x="104" y="28"/>
                    </a:cubicBezTo>
                    <a:cubicBezTo>
                      <a:pt x="104" y="96"/>
                      <a:pt x="104" y="96"/>
                      <a:pt x="104" y="96"/>
                    </a:cubicBezTo>
                    <a:lnTo>
                      <a:pt x="16"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2400">
                  <a:cs typeface="+mn-ea"/>
                  <a:sym typeface="+mn-lt"/>
                </a:endParaRPr>
              </a:p>
            </p:txBody>
          </p:sp>
          <p:sp>
            <p:nvSpPr>
              <p:cNvPr id="19" name="Freeform: Shape 35">
                <a:extLst>
                  <a:ext uri="{FF2B5EF4-FFF2-40B4-BE49-F238E27FC236}">
                    <a16:creationId xmlns:a16="http://schemas.microsoft.com/office/drawing/2014/main" id="{763E4856-C3A2-4652-B5B8-33A5776E3FEE}"/>
                  </a:ext>
                </a:extLst>
              </p:cNvPr>
              <p:cNvSpPr/>
              <p:nvPr/>
            </p:nvSpPr>
            <p:spPr bwMode="auto">
              <a:xfrm>
                <a:off x="1600201" y="3732213"/>
                <a:ext cx="84138" cy="22225"/>
              </a:xfrm>
              <a:custGeom>
                <a:avLst/>
                <a:gdLst>
                  <a:gd name="T0" fmla="*/ 28 w 32"/>
                  <a:gd name="T1" fmla="*/ 0 h 8"/>
                  <a:gd name="T2" fmla="*/ 4 w 32"/>
                  <a:gd name="T3" fmla="*/ 0 h 8"/>
                  <a:gd name="T4" fmla="*/ 0 w 32"/>
                  <a:gd name="T5" fmla="*/ 4 h 8"/>
                  <a:gd name="T6" fmla="*/ 4 w 32"/>
                  <a:gd name="T7" fmla="*/ 8 h 8"/>
                  <a:gd name="T8" fmla="*/ 28 w 32"/>
                  <a:gd name="T9" fmla="*/ 8 h 8"/>
                  <a:gd name="T10" fmla="*/ 32 w 32"/>
                  <a:gd name="T11" fmla="*/ 4 h 8"/>
                  <a:gd name="T12" fmla="*/ 28 w 32"/>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28" y="0"/>
                    </a:moveTo>
                    <a:cubicBezTo>
                      <a:pt x="4" y="0"/>
                      <a:pt x="4" y="0"/>
                      <a:pt x="4" y="0"/>
                    </a:cubicBezTo>
                    <a:cubicBezTo>
                      <a:pt x="2" y="0"/>
                      <a:pt x="0" y="2"/>
                      <a:pt x="0" y="4"/>
                    </a:cubicBezTo>
                    <a:cubicBezTo>
                      <a:pt x="0" y="6"/>
                      <a:pt x="2" y="8"/>
                      <a:pt x="4" y="8"/>
                    </a:cubicBezTo>
                    <a:cubicBezTo>
                      <a:pt x="28" y="8"/>
                      <a:pt x="28" y="8"/>
                      <a:pt x="28" y="8"/>
                    </a:cubicBezTo>
                    <a:cubicBezTo>
                      <a:pt x="30" y="8"/>
                      <a:pt x="32" y="6"/>
                      <a:pt x="32" y="4"/>
                    </a:cubicBezTo>
                    <a:cubicBezTo>
                      <a:pt x="32" y="2"/>
                      <a:pt x="30" y="0"/>
                      <a:pt x="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2400">
                  <a:cs typeface="+mn-ea"/>
                  <a:sym typeface="+mn-lt"/>
                </a:endParaRPr>
              </a:p>
            </p:txBody>
          </p:sp>
        </p:grpSp>
      </p:grpSp>
      <p:grpSp>
        <p:nvGrpSpPr>
          <p:cNvPr id="22" name="组合 21">
            <a:extLst>
              <a:ext uri="{FF2B5EF4-FFF2-40B4-BE49-F238E27FC236}">
                <a16:creationId xmlns:a16="http://schemas.microsoft.com/office/drawing/2014/main" id="{039274A3-B953-4E5E-B5AC-966F708D1541}"/>
              </a:ext>
            </a:extLst>
          </p:cNvPr>
          <p:cNvGrpSpPr/>
          <p:nvPr/>
        </p:nvGrpSpPr>
        <p:grpSpPr>
          <a:xfrm>
            <a:off x="2501800" y="2810728"/>
            <a:ext cx="2756000" cy="868936"/>
            <a:chOff x="1876350" y="2108046"/>
            <a:chExt cx="2067000" cy="651702"/>
          </a:xfrm>
        </p:grpSpPr>
        <p:sp>
          <p:nvSpPr>
            <p:cNvPr id="23" name="TextBox 15">
              <a:extLst>
                <a:ext uri="{FF2B5EF4-FFF2-40B4-BE49-F238E27FC236}">
                  <a16:creationId xmlns:a16="http://schemas.microsoft.com/office/drawing/2014/main" id="{884A3085-2F8B-4E07-8A16-F9B52DC2FDDE}"/>
                </a:ext>
              </a:extLst>
            </p:cNvPr>
            <p:cNvSpPr txBox="1"/>
            <p:nvPr/>
          </p:nvSpPr>
          <p:spPr>
            <a:xfrm>
              <a:off x="2881521" y="2108046"/>
              <a:ext cx="1061829" cy="253916"/>
            </a:xfrm>
            <a:prstGeom prst="rect">
              <a:avLst/>
            </a:prstGeom>
            <a:noFill/>
          </p:spPr>
          <p:txBody>
            <a:bodyPr wrap="none">
              <a:normAutofit/>
            </a:bodyPr>
            <a:lstStyle/>
            <a:p>
              <a:pPr algn="r"/>
              <a:r>
                <a:rPr lang="zh-CN" altLang="en-US" sz="1400" dirty="0">
                  <a:cs typeface="+mn-ea"/>
                  <a:sym typeface="+mn-lt"/>
                </a:rPr>
                <a:t>标题文本预设</a:t>
              </a:r>
            </a:p>
          </p:txBody>
        </p:sp>
        <p:sp>
          <p:nvSpPr>
            <p:cNvPr id="24" name="Rectangle 16">
              <a:extLst>
                <a:ext uri="{FF2B5EF4-FFF2-40B4-BE49-F238E27FC236}">
                  <a16:creationId xmlns:a16="http://schemas.microsoft.com/office/drawing/2014/main" id="{945A5B05-58B6-4F20-A57E-23E3EB9DF358}"/>
                </a:ext>
              </a:extLst>
            </p:cNvPr>
            <p:cNvSpPr/>
            <p:nvPr/>
          </p:nvSpPr>
          <p:spPr>
            <a:xfrm>
              <a:off x="1876350" y="2344249"/>
              <a:ext cx="2067000" cy="415499"/>
            </a:xfrm>
            <a:prstGeom prst="rect">
              <a:avLst/>
            </a:prstGeom>
            <a:noFill/>
          </p:spPr>
          <p:txBody>
            <a:bodyPr wrap="square">
              <a:normAutofit/>
            </a:bodyPr>
            <a:lstStyle/>
            <a:p>
              <a:pPr algn="r">
                <a:lnSpc>
                  <a:spcPct val="120000"/>
                </a:lnSpc>
              </a:pPr>
              <a:r>
                <a:rPr lang="zh-CN" altLang="en-US" sz="1000" kern="0" dirty="0">
                  <a:cs typeface="+mn-ea"/>
                  <a:sym typeface="+mn-lt"/>
                </a:rPr>
                <a:t>请在此处编辑您的内容</a:t>
              </a:r>
              <a:endParaRPr lang="zh-CN" altLang="en-US" sz="935" dirty="0">
                <a:cs typeface="+mn-ea"/>
                <a:sym typeface="+mn-lt"/>
              </a:endParaRPr>
            </a:p>
          </p:txBody>
        </p:sp>
      </p:grpSp>
      <p:grpSp>
        <p:nvGrpSpPr>
          <p:cNvPr id="25" name="组合 24">
            <a:extLst>
              <a:ext uri="{FF2B5EF4-FFF2-40B4-BE49-F238E27FC236}">
                <a16:creationId xmlns:a16="http://schemas.microsoft.com/office/drawing/2014/main" id="{B4C2939A-D9ED-48C7-8DAF-46DE106A64C5}"/>
              </a:ext>
            </a:extLst>
          </p:cNvPr>
          <p:cNvGrpSpPr/>
          <p:nvPr/>
        </p:nvGrpSpPr>
        <p:grpSpPr>
          <a:xfrm>
            <a:off x="7099200" y="3902928"/>
            <a:ext cx="2756000" cy="868936"/>
            <a:chOff x="5324400" y="2927196"/>
            <a:chExt cx="2067000" cy="651702"/>
          </a:xfrm>
        </p:grpSpPr>
        <p:sp>
          <p:nvSpPr>
            <p:cNvPr id="26" name="TextBox 17">
              <a:extLst>
                <a:ext uri="{FF2B5EF4-FFF2-40B4-BE49-F238E27FC236}">
                  <a16:creationId xmlns:a16="http://schemas.microsoft.com/office/drawing/2014/main" id="{34E1451C-B33C-4F8E-A57A-A31DB01F04A0}"/>
                </a:ext>
              </a:extLst>
            </p:cNvPr>
            <p:cNvSpPr txBox="1"/>
            <p:nvPr/>
          </p:nvSpPr>
          <p:spPr>
            <a:xfrm>
              <a:off x="5324400" y="2927196"/>
              <a:ext cx="1061829" cy="253916"/>
            </a:xfrm>
            <a:prstGeom prst="rect">
              <a:avLst/>
            </a:prstGeom>
            <a:noFill/>
          </p:spPr>
          <p:txBody>
            <a:bodyPr wrap="none">
              <a:normAutofit/>
            </a:bodyPr>
            <a:lstStyle/>
            <a:p>
              <a:r>
                <a:rPr lang="zh-CN" altLang="en-US" sz="1400" dirty="0">
                  <a:cs typeface="+mn-ea"/>
                  <a:sym typeface="+mn-lt"/>
                </a:rPr>
                <a:t>标题文本预设</a:t>
              </a:r>
            </a:p>
          </p:txBody>
        </p:sp>
        <p:sp>
          <p:nvSpPr>
            <p:cNvPr id="27" name="Rectangle 18">
              <a:extLst>
                <a:ext uri="{FF2B5EF4-FFF2-40B4-BE49-F238E27FC236}">
                  <a16:creationId xmlns:a16="http://schemas.microsoft.com/office/drawing/2014/main" id="{F740DDB2-A18C-45AC-915D-04B4BAB902DF}"/>
                </a:ext>
              </a:extLst>
            </p:cNvPr>
            <p:cNvSpPr/>
            <p:nvPr/>
          </p:nvSpPr>
          <p:spPr>
            <a:xfrm>
              <a:off x="5324400" y="3163399"/>
              <a:ext cx="2067000" cy="415499"/>
            </a:xfrm>
            <a:prstGeom prst="rect">
              <a:avLst/>
            </a:prstGeom>
            <a:noFill/>
          </p:spPr>
          <p:txBody>
            <a:bodyPr wrap="square">
              <a:normAutofit/>
            </a:bodyPr>
            <a:lstStyle/>
            <a:p>
              <a:pPr>
                <a:lnSpc>
                  <a:spcPct val="120000"/>
                </a:lnSpc>
              </a:pPr>
              <a:r>
                <a:rPr lang="zh-CN" altLang="en-US" sz="1000" kern="0" dirty="0">
                  <a:cs typeface="+mn-ea"/>
                  <a:sym typeface="+mn-lt"/>
                </a:rPr>
                <a:t>请在此处编辑您的内容</a:t>
              </a:r>
              <a:endParaRPr lang="zh-CN" altLang="en-US" sz="935" dirty="0">
                <a:solidFill>
                  <a:schemeClr val="bg1">
                    <a:lumMod val="50000"/>
                  </a:schemeClr>
                </a:solidFill>
                <a:cs typeface="+mn-ea"/>
                <a:sym typeface="+mn-lt"/>
              </a:endParaRPr>
            </a:p>
          </p:txBody>
        </p:sp>
      </p:grpSp>
      <p:grpSp>
        <p:nvGrpSpPr>
          <p:cNvPr id="28" name="组合 27">
            <a:extLst>
              <a:ext uri="{FF2B5EF4-FFF2-40B4-BE49-F238E27FC236}">
                <a16:creationId xmlns:a16="http://schemas.microsoft.com/office/drawing/2014/main" id="{FF9AED9A-3E29-458B-808C-5B9257AE296B}"/>
              </a:ext>
            </a:extLst>
          </p:cNvPr>
          <p:cNvGrpSpPr/>
          <p:nvPr/>
        </p:nvGrpSpPr>
        <p:grpSpPr>
          <a:xfrm>
            <a:off x="2527200" y="4995128"/>
            <a:ext cx="2756000" cy="868936"/>
            <a:chOff x="1895400" y="3746346"/>
            <a:chExt cx="2067000" cy="651702"/>
          </a:xfrm>
        </p:grpSpPr>
        <p:sp>
          <p:nvSpPr>
            <p:cNvPr id="29" name="TextBox 19">
              <a:extLst>
                <a:ext uri="{FF2B5EF4-FFF2-40B4-BE49-F238E27FC236}">
                  <a16:creationId xmlns:a16="http://schemas.microsoft.com/office/drawing/2014/main" id="{D51E12D5-61EA-44CF-9FC6-21172FCFF660}"/>
                </a:ext>
              </a:extLst>
            </p:cNvPr>
            <p:cNvSpPr txBox="1"/>
            <p:nvPr/>
          </p:nvSpPr>
          <p:spPr>
            <a:xfrm>
              <a:off x="2900571" y="3746346"/>
              <a:ext cx="1061829" cy="253916"/>
            </a:xfrm>
            <a:prstGeom prst="rect">
              <a:avLst/>
            </a:prstGeom>
            <a:noFill/>
          </p:spPr>
          <p:txBody>
            <a:bodyPr wrap="none">
              <a:normAutofit/>
            </a:bodyPr>
            <a:lstStyle/>
            <a:p>
              <a:pPr algn="r"/>
              <a:r>
                <a:rPr lang="zh-CN" altLang="en-US" sz="1400" dirty="0">
                  <a:cs typeface="+mn-ea"/>
                  <a:sym typeface="+mn-lt"/>
                </a:rPr>
                <a:t>标题文本预设</a:t>
              </a:r>
            </a:p>
          </p:txBody>
        </p:sp>
        <p:sp>
          <p:nvSpPr>
            <p:cNvPr id="30" name="Rectangle 20">
              <a:extLst>
                <a:ext uri="{FF2B5EF4-FFF2-40B4-BE49-F238E27FC236}">
                  <a16:creationId xmlns:a16="http://schemas.microsoft.com/office/drawing/2014/main" id="{C8F138E6-834F-4094-959F-14F4A8E9A8AB}"/>
                </a:ext>
              </a:extLst>
            </p:cNvPr>
            <p:cNvSpPr/>
            <p:nvPr/>
          </p:nvSpPr>
          <p:spPr>
            <a:xfrm>
              <a:off x="1895400" y="3982549"/>
              <a:ext cx="2067000" cy="415499"/>
            </a:xfrm>
            <a:prstGeom prst="rect">
              <a:avLst/>
            </a:prstGeom>
            <a:noFill/>
          </p:spPr>
          <p:txBody>
            <a:bodyPr wrap="square">
              <a:normAutofit/>
            </a:bodyPr>
            <a:lstStyle/>
            <a:p>
              <a:pPr algn="r">
                <a:lnSpc>
                  <a:spcPct val="120000"/>
                </a:lnSpc>
              </a:pPr>
              <a:r>
                <a:rPr lang="zh-CN" altLang="en-US" sz="1000" kern="0" dirty="0">
                  <a:cs typeface="+mn-ea"/>
                  <a:sym typeface="+mn-lt"/>
                </a:rPr>
                <a:t>请在此处编辑您的内容</a:t>
              </a:r>
              <a:endParaRPr lang="zh-CN" altLang="en-US" sz="935" dirty="0">
                <a:solidFill>
                  <a:schemeClr val="bg1">
                    <a:lumMod val="50000"/>
                  </a:schemeClr>
                </a:solidFill>
                <a:cs typeface="+mn-ea"/>
                <a:sym typeface="+mn-lt"/>
              </a:endParaRPr>
            </a:p>
          </p:txBody>
        </p:sp>
      </p:grpSp>
      <p:grpSp>
        <p:nvGrpSpPr>
          <p:cNvPr id="35" name="组合 34">
            <a:extLst>
              <a:ext uri="{FF2B5EF4-FFF2-40B4-BE49-F238E27FC236}">
                <a16:creationId xmlns:a16="http://schemas.microsoft.com/office/drawing/2014/main" id="{F3BEFC98-525F-4AD0-A79E-375524218804}"/>
              </a:ext>
            </a:extLst>
          </p:cNvPr>
          <p:cNvGrpSpPr/>
          <p:nvPr/>
        </p:nvGrpSpPr>
        <p:grpSpPr>
          <a:xfrm>
            <a:off x="5486401" y="2796540"/>
            <a:ext cx="3322639" cy="882651"/>
            <a:chOff x="4114801" y="2097881"/>
            <a:chExt cx="2491979" cy="661988"/>
          </a:xfrm>
        </p:grpSpPr>
        <p:grpSp>
          <p:nvGrpSpPr>
            <p:cNvPr id="36" name="Group 10">
              <a:extLst>
                <a:ext uri="{FF2B5EF4-FFF2-40B4-BE49-F238E27FC236}">
                  <a16:creationId xmlns:a16="http://schemas.microsoft.com/office/drawing/2014/main" id="{5B771B4A-7B51-4F90-A943-24ACADB51E55}"/>
                </a:ext>
              </a:extLst>
            </p:cNvPr>
            <p:cNvGrpSpPr/>
            <p:nvPr/>
          </p:nvGrpSpPr>
          <p:grpSpPr>
            <a:xfrm>
              <a:off x="4114801" y="2097881"/>
              <a:ext cx="2491979" cy="661988"/>
              <a:chOff x="5486401" y="2797175"/>
              <a:chExt cx="3322638" cy="882650"/>
            </a:xfrm>
          </p:grpSpPr>
          <p:sp>
            <p:nvSpPr>
              <p:cNvPr id="41" name="Freeform: Shape 36">
                <a:extLst>
                  <a:ext uri="{FF2B5EF4-FFF2-40B4-BE49-F238E27FC236}">
                    <a16:creationId xmlns:a16="http://schemas.microsoft.com/office/drawing/2014/main" id="{2BA9EB04-B90F-49D1-92CC-E98D5B124EDB}"/>
                  </a:ext>
                </a:extLst>
              </p:cNvPr>
              <p:cNvSpPr/>
              <p:nvPr/>
            </p:nvSpPr>
            <p:spPr bwMode="auto">
              <a:xfrm>
                <a:off x="5486401" y="2797175"/>
                <a:ext cx="3322638" cy="882650"/>
              </a:xfrm>
              <a:custGeom>
                <a:avLst/>
                <a:gdLst>
                  <a:gd name="T0" fmla="*/ 1282 w 1282"/>
                  <a:gd name="T1" fmla="*/ 311 h 341"/>
                  <a:gd name="T2" fmla="*/ 1252 w 1282"/>
                  <a:gd name="T3" fmla="*/ 341 h 341"/>
                  <a:gd name="T4" fmla="*/ 30 w 1282"/>
                  <a:gd name="T5" fmla="*/ 341 h 341"/>
                  <a:gd name="T6" fmla="*/ 0 w 1282"/>
                  <a:gd name="T7" fmla="*/ 311 h 341"/>
                  <a:gd name="T8" fmla="*/ 0 w 1282"/>
                  <a:gd name="T9" fmla="*/ 30 h 341"/>
                  <a:gd name="T10" fmla="*/ 30 w 1282"/>
                  <a:gd name="T11" fmla="*/ 0 h 341"/>
                  <a:gd name="T12" fmla="*/ 1252 w 1282"/>
                  <a:gd name="T13" fmla="*/ 0 h 341"/>
                  <a:gd name="T14" fmla="*/ 1282 w 1282"/>
                  <a:gd name="T15" fmla="*/ 30 h 341"/>
                  <a:gd name="T16" fmla="*/ 1282 w 1282"/>
                  <a:gd name="T17" fmla="*/ 31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2" h="341">
                    <a:moveTo>
                      <a:pt x="1282" y="311"/>
                    </a:moveTo>
                    <a:cubicBezTo>
                      <a:pt x="1282" y="327"/>
                      <a:pt x="1268" y="341"/>
                      <a:pt x="1252" y="341"/>
                    </a:cubicBezTo>
                    <a:cubicBezTo>
                      <a:pt x="30" y="341"/>
                      <a:pt x="30" y="341"/>
                      <a:pt x="30" y="341"/>
                    </a:cubicBezTo>
                    <a:cubicBezTo>
                      <a:pt x="13" y="341"/>
                      <a:pt x="0" y="327"/>
                      <a:pt x="0" y="311"/>
                    </a:cubicBezTo>
                    <a:cubicBezTo>
                      <a:pt x="0" y="30"/>
                      <a:pt x="0" y="30"/>
                      <a:pt x="0" y="30"/>
                    </a:cubicBezTo>
                    <a:cubicBezTo>
                      <a:pt x="0" y="13"/>
                      <a:pt x="13" y="0"/>
                      <a:pt x="30" y="0"/>
                    </a:cubicBezTo>
                    <a:cubicBezTo>
                      <a:pt x="1252" y="0"/>
                      <a:pt x="1252" y="0"/>
                      <a:pt x="1252" y="0"/>
                    </a:cubicBezTo>
                    <a:cubicBezTo>
                      <a:pt x="1268" y="0"/>
                      <a:pt x="1282" y="13"/>
                      <a:pt x="1282" y="30"/>
                    </a:cubicBezTo>
                    <a:lnTo>
                      <a:pt x="1282" y="311"/>
                    </a:lnTo>
                    <a:close/>
                  </a:path>
                </a:pathLst>
              </a:custGeom>
              <a:solidFill>
                <a:srgbClr val="27818F"/>
              </a:solidFill>
              <a:ln>
                <a:noFill/>
              </a:ln>
            </p:spPr>
            <p:txBody>
              <a:bodyPr anchor="ctr"/>
              <a:lstStyle/>
              <a:p>
                <a:pPr algn="ctr"/>
                <a:endParaRPr sz="2400">
                  <a:cs typeface="+mn-ea"/>
                  <a:sym typeface="+mn-lt"/>
                </a:endParaRPr>
              </a:p>
            </p:txBody>
          </p:sp>
          <p:sp>
            <p:nvSpPr>
              <p:cNvPr id="42" name="Freeform: Shape 37">
                <a:extLst>
                  <a:ext uri="{FF2B5EF4-FFF2-40B4-BE49-F238E27FC236}">
                    <a16:creationId xmlns:a16="http://schemas.microsoft.com/office/drawing/2014/main" id="{39863FB0-B47E-4F7C-A0E6-E03A10A35F04}"/>
                  </a:ext>
                </a:extLst>
              </p:cNvPr>
              <p:cNvSpPr/>
              <p:nvPr/>
            </p:nvSpPr>
            <p:spPr bwMode="auto">
              <a:xfrm>
                <a:off x="5581651" y="2879725"/>
                <a:ext cx="3128963" cy="714375"/>
              </a:xfrm>
              <a:custGeom>
                <a:avLst/>
                <a:gdLst>
                  <a:gd name="T0" fmla="*/ 24 w 1207"/>
                  <a:gd name="T1" fmla="*/ 0 h 276"/>
                  <a:gd name="T2" fmla="*/ 0 w 1207"/>
                  <a:gd name="T3" fmla="*/ 24 h 276"/>
                  <a:gd name="T4" fmla="*/ 0 w 1207"/>
                  <a:gd name="T5" fmla="*/ 252 h 276"/>
                  <a:gd name="T6" fmla="*/ 24 w 1207"/>
                  <a:gd name="T7" fmla="*/ 276 h 276"/>
                  <a:gd name="T8" fmla="*/ 1183 w 1207"/>
                  <a:gd name="T9" fmla="*/ 276 h 276"/>
                  <a:gd name="T10" fmla="*/ 1207 w 1207"/>
                  <a:gd name="T11" fmla="*/ 252 h 276"/>
                  <a:gd name="T12" fmla="*/ 1207 w 1207"/>
                  <a:gd name="T13" fmla="*/ 24 h 276"/>
                  <a:gd name="T14" fmla="*/ 1183 w 1207"/>
                  <a:gd name="T15" fmla="*/ 0 h 276"/>
                  <a:gd name="T16" fmla="*/ 24 w 1207"/>
                  <a:gd name="T17"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7" h="276">
                    <a:moveTo>
                      <a:pt x="24" y="0"/>
                    </a:moveTo>
                    <a:cubicBezTo>
                      <a:pt x="11" y="0"/>
                      <a:pt x="0" y="11"/>
                      <a:pt x="0" y="24"/>
                    </a:cubicBezTo>
                    <a:cubicBezTo>
                      <a:pt x="0" y="252"/>
                      <a:pt x="0" y="252"/>
                      <a:pt x="0" y="252"/>
                    </a:cubicBezTo>
                    <a:cubicBezTo>
                      <a:pt x="0" y="265"/>
                      <a:pt x="11" y="276"/>
                      <a:pt x="24" y="276"/>
                    </a:cubicBezTo>
                    <a:cubicBezTo>
                      <a:pt x="1183" y="276"/>
                      <a:pt x="1183" y="276"/>
                      <a:pt x="1183" y="276"/>
                    </a:cubicBezTo>
                    <a:cubicBezTo>
                      <a:pt x="1196" y="276"/>
                      <a:pt x="1207" y="265"/>
                      <a:pt x="1207" y="252"/>
                    </a:cubicBezTo>
                    <a:cubicBezTo>
                      <a:pt x="1207" y="24"/>
                      <a:pt x="1207" y="24"/>
                      <a:pt x="1207" y="24"/>
                    </a:cubicBezTo>
                    <a:cubicBezTo>
                      <a:pt x="1207" y="11"/>
                      <a:pt x="1196" y="0"/>
                      <a:pt x="1183" y="0"/>
                    </a:cubicBezTo>
                    <a:lnTo>
                      <a:pt x="24" y="0"/>
                    </a:lnTo>
                    <a:close/>
                  </a:path>
                </a:pathLst>
              </a:custGeom>
              <a:noFill/>
              <a:ln w="317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sz="2400">
                  <a:cs typeface="+mn-ea"/>
                  <a:sym typeface="+mn-lt"/>
                </a:endParaRPr>
              </a:p>
            </p:txBody>
          </p:sp>
        </p:grpSp>
        <p:grpSp>
          <p:nvGrpSpPr>
            <p:cNvPr id="37" name="Group 21">
              <a:extLst>
                <a:ext uri="{FF2B5EF4-FFF2-40B4-BE49-F238E27FC236}">
                  <a16:creationId xmlns:a16="http://schemas.microsoft.com/office/drawing/2014/main" id="{F98054FD-25F3-451E-A629-5FFB5CDBFF91}"/>
                </a:ext>
              </a:extLst>
            </p:cNvPr>
            <p:cNvGrpSpPr/>
            <p:nvPr/>
          </p:nvGrpSpPr>
          <p:grpSpPr>
            <a:xfrm>
              <a:off x="4358401" y="2266950"/>
              <a:ext cx="381360" cy="333375"/>
              <a:chOff x="9344026" y="4030663"/>
              <a:chExt cx="239713" cy="209551"/>
            </a:xfrm>
            <a:solidFill>
              <a:schemeClr val="bg1"/>
            </a:solidFill>
          </p:grpSpPr>
          <p:sp>
            <p:nvSpPr>
              <p:cNvPr id="39" name="Freeform: Shape 32">
                <a:extLst>
                  <a:ext uri="{FF2B5EF4-FFF2-40B4-BE49-F238E27FC236}">
                    <a16:creationId xmlns:a16="http://schemas.microsoft.com/office/drawing/2014/main" id="{2F9B2D00-6F50-4B49-BCAF-F8F28BDCE599}"/>
                  </a:ext>
                </a:extLst>
              </p:cNvPr>
              <p:cNvSpPr/>
              <p:nvPr/>
            </p:nvSpPr>
            <p:spPr bwMode="auto">
              <a:xfrm>
                <a:off x="9344026" y="4030663"/>
                <a:ext cx="239713" cy="179388"/>
              </a:xfrm>
              <a:custGeom>
                <a:avLst/>
                <a:gdLst>
                  <a:gd name="T0" fmla="*/ 56 w 64"/>
                  <a:gd name="T1" fmla="*/ 18 h 48"/>
                  <a:gd name="T2" fmla="*/ 56 w 64"/>
                  <a:gd name="T3" fmla="*/ 18 h 48"/>
                  <a:gd name="T4" fmla="*/ 38 w 64"/>
                  <a:gd name="T5" fmla="*/ 0 h 48"/>
                  <a:gd name="T6" fmla="*/ 22 w 64"/>
                  <a:gd name="T7" fmla="*/ 9 h 48"/>
                  <a:gd name="T8" fmla="*/ 18 w 64"/>
                  <a:gd name="T9" fmla="*/ 8 h 48"/>
                  <a:gd name="T10" fmla="*/ 8 w 64"/>
                  <a:gd name="T11" fmla="*/ 18 h 48"/>
                  <a:gd name="T12" fmla="*/ 8 w 64"/>
                  <a:gd name="T13" fmla="*/ 18 h 48"/>
                  <a:gd name="T14" fmla="*/ 0 w 64"/>
                  <a:gd name="T15" fmla="*/ 32 h 48"/>
                  <a:gd name="T16" fmla="*/ 16 w 64"/>
                  <a:gd name="T17" fmla="*/ 48 h 48"/>
                  <a:gd name="T18" fmla="*/ 20 w 64"/>
                  <a:gd name="T19" fmla="*/ 48 h 48"/>
                  <a:gd name="T20" fmla="*/ 20 w 64"/>
                  <a:gd name="T21" fmla="*/ 44 h 48"/>
                  <a:gd name="T22" fmla="*/ 16 w 64"/>
                  <a:gd name="T23" fmla="*/ 44 h 48"/>
                  <a:gd name="T24" fmla="*/ 4 w 64"/>
                  <a:gd name="T25" fmla="*/ 32 h 48"/>
                  <a:gd name="T26" fmla="*/ 10 w 64"/>
                  <a:gd name="T27" fmla="*/ 22 h 48"/>
                  <a:gd name="T28" fmla="*/ 12 w 64"/>
                  <a:gd name="T29" fmla="*/ 21 h 48"/>
                  <a:gd name="T30" fmla="*/ 12 w 64"/>
                  <a:gd name="T31" fmla="*/ 18 h 48"/>
                  <a:gd name="T32" fmla="*/ 12 w 64"/>
                  <a:gd name="T33" fmla="*/ 18 h 48"/>
                  <a:gd name="T34" fmla="*/ 18 w 64"/>
                  <a:gd name="T35" fmla="*/ 12 h 48"/>
                  <a:gd name="T36" fmla="*/ 21 w 64"/>
                  <a:gd name="T37" fmla="*/ 13 h 48"/>
                  <a:gd name="T38" fmla="*/ 24 w 64"/>
                  <a:gd name="T39" fmla="*/ 14 h 48"/>
                  <a:gd name="T40" fmla="*/ 26 w 64"/>
                  <a:gd name="T41" fmla="*/ 11 h 48"/>
                  <a:gd name="T42" fmla="*/ 38 w 64"/>
                  <a:gd name="T43" fmla="*/ 4 h 48"/>
                  <a:gd name="T44" fmla="*/ 52 w 64"/>
                  <a:gd name="T45" fmla="*/ 18 h 48"/>
                  <a:gd name="T46" fmla="*/ 52 w 64"/>
                  <a:gd name="T47" fmla="*/ 18 h 48"/>
                  <a:gd name="T48" fmla="*/ 52 w 64"/>
                  <a:gd name="T49" fmla="*/ 21 h 48"/>
                  <a:gd name="T50" fmla="*/ 54 w 64"/>
                  <a:gd name="T51" fmla="*/ 22 h 48"/>
                  <a:gd name="T52" fmla="*/ 60 w 64"/>
                  <a:gd name="T53" fmla="*/ 32 h 48"/>
                  <a:gd name="T54" fmla="*/ 48 w 64"/>
                  <a:gd name="T55" fmla="*/ 44 h 48"/>
                  <a:gd name="T56" fmla="*/ 44 w 64"/>
                  <a:gd name="T57" fmla="*/ 44 h 48"/>
                  <a:gd name="T58" fmla="*/ 44 w 64"/>
                  <a:gd name="T59" fmla="*/ 48 h 48"/>
                  <a:gd name="T60" fmla="*/ 48 w 64"/>
                  <a:gd name="T61" fmla="*/ 48 h 48"/>
                  <a:gd name="T62" fmla="*/ 64 w 64"/>
                  <a:gd name="T63" fmla="*/ 32 h 48"/>
                  <a:gd name="T64" fmla="*/ 56 w 64"/>
                  <a:gd name="T65" fmla="*/ 1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48">
                    <a:moveTo>
                      <a:pt x="56" y="18"/>
                    </a:moveTo>
                    <a:cubicBezTo>
                      <a:pt x="56" y="18"/>
                      <a:pt x="56" y="18"/>
                      <a:pt x="56" y="18"/>
                    </a:cubicBezTo>
                    <a:cubicBezTo>
                      <a:pt x="56" y="8"/>
                      <a:pt x="48" y="0"/>
                      <a:pt x="38" y="0"/>
                    </a:cubicBezTo>
                    <a:cubicBezTo>
                      <a:pt x="31" y="0"/>
                      <a:pt x="26" y="4"/>
                      <a:pt x="22" y="9"/>
                    </a:cubicBezTo>
                    <a:cubicBezTo>
                      <a:pt x="21" y="8"/>
                      <a:pt x="20" y="8"/>
                      <a:pt x="18" y="8"/>
                    </a:cubicBezTo>
                    <a:cubicBezTo>
                      <a:pt x="12" y="8"/>
                      <a:pt x="8" y="12"/>
                      <a:pt x="8" y="18"/>
                    </a:cubicBezTo>
                    <a:cubicBezTo>
                      <a:pt x="8" y="18"/>
                      <a:pt x="8" y="18"/>
                      <a:pt x="8" y="18"/>
                    </a:cubicBezTo>
                    <a:cubicBezTo>
                      <a:pt x="3" y="21"/>
                      <a:pt x="0" y="26"/>
                      <a:pt x="0" y="32"/>
                    </a:cubicBezTo>
                    <a:cubicBezTo>
                      <a:pt x="0" y="41"/>
                      <a:pt x="7" y="48"/>
                      <a:pt x="16" y="48"/>
                    </a:cubicBezTo>
                    <a:cubicBezTo>
                      <a:pt x="20" y="48"/>
                      <a:pt x="20" y="48"/>
                      <a:pt x="20" y="48"/>
                    </a:cubicBezTo>
                    <a:cubicBezTo>
                      <a:pt x="20" y="44"/>
                      <a:pt x="20" y="44"/>
                      <a:pt x="20" y="44"/>
                    </a:cubicBezTo>
                    <a:cubicBezTo>
                      <a:pt x="16" y="44"/>
                      <a:pt x="16" y="44"/>
                      <a:pt x="16" y="44"/>
                    </a:cubicBezTo>
                    <a:cubicBezTo>
                      <a:pt x="9" y="44"/>
                      <a:pt x="4" y="39"/>
                      <a:pt x="4" y="32"/>
                    </a:cubicBezTo>
                    <a:cubicBezTo>
                      <a:pt x="4" y="28"/>
                      <a:pt x="6" y="24"/>
                      <a:pt x="10" y="22"/>
                    </a:cubicBezTo>
                    <a:cubicBezTo>
                      <a:pt x="12" y="21"/>
                      <a:pt x="12" y="21"/>
                      <a:pt x="12" y="21"/>
                    </a:cubicBezTo>
                    <a:cubicBezTo>
                      <a:pt x="12" y="18"/>
                      <a:pt x="12" y="18"/>
                      <a:pt x="12" y="18"/>
                    </a:cubicBezTo>
                    <a:cubicBezTo>
                      <a:pt x="12" y="18"/>
                      <a:pt x="12" y="18"/>
                      <a:pt x="12" y="18"/>
                    </a:cubicBezTo>
                    <a:cubicBezTo>
                      <a:pt x="12" y="15"/>
                      <a:pt x="15" y="12"/>
                      <a:pt x="18" y="12"/>
                    </a:cubicBezTo>
                    <a:cubicBezTo>
                      <a:pt x="19" y="12"/>
                      <a:pt x="20" y="12"/>
                      <a:pt x="21" y="13"/>
                    </a:cubicBezTo>
                    <a:cubicBezTo>
                      <a:pt x="24" y="14"/>
                      <a:pt x="24" y="14"/>
                      <a:pt x="24" y="14"/>
                    </a:cubicBezTo>
                    <a:cubicBezTo>
                      <a:pt x="26" y="11"/>
                      <a:pt x="26" y="11"/>
                      <a:pt x="26" y="11"/>
                    </a:cubicBezTo>
                    <a:cubicBezTo>
                      <a:pt x="28" y="7"/>
                      <a:pt x="33" y="4"/>
                      <a:pt x="38" y="4"/>
                    </a:cubicBezTo>
                    <a:cubicBezTo>
                      <a:pt x="46" y="4"/>
                      <a:pt x="52" y="10"/>
                      <a:pt x="52" y="18"/>
                    </a:cubicBezTo>
                    <a:cubicBezTo>
                      <a:pt x="52" y="18"/>
                      <a:pt x="52" y="18"/>
                      <a:pt x="52" y="18"/>
                    </a:cubicBezTo>
                    <a:cubicBezTo>
                      <a:pt x="52" y="21"/>
                      <a:pt x="52" y="21"/>
                      <a:pt x="52" y="21"/>
                    </a:cubicBezTo>
                    <a:cubicBezTo>
                      <a:pt x="54" y="22"/>
                      <a:pt x="54" y="22"/>
                      <a:pt x="54" y="22"/>
                    </a:cubicBezTo>
                    <a:cubicBezTo>
                      <a:pt x="58" y="24"/>
                      <a:pt x="60" y="28"/>
                      <a:pt x="60" y="32"/>
                    </a:cubicBezTo>
                    <a:cubicBezTo>
                      <a:pt x="60" y="39"/>
                      <a:pt x="55" y="44"/>
                      <a:pt x="48" y="44"/>
                    </a:cubicBezTo>
                    <a:cubicBezTo>
                      <a:pt x="44" y="44"/>
                      <a:pt x="44" y="44"/>
                      <a:pt x="44" y="44"/>
                    </a:cubicBezTo>
                    <a:cubicBezTo>
                      <a:pt x="44" y="48"/>
                      <a:pt x="44" y="48"/>
                      <a:pt x="44" y="48"/>
                    </a:cubicBezTo>
                    <a:cubicBezTo>
                      <a:pt x="48" y="48"/>
                      <a:pt x="48" y="48"/>
                      <a:pt x="48" y="48"/>
                    </a:cubicBezTo>
                    <a:cubicBezTo>
                      <a:pt x="57" y="48"/>
                      <a:pt x="64" y="41"/>
                      <a:pt x="64" y="32"/>
                    </a:cubicBezTo>
                    <a:cubicBezTo>
                      <a:pt x="64" y="26"/>
                      <a:pt x="61" y="21"/>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2400">
                  <a:cs typeface="+mn-ea"/>
                  <a:sym typeface="+mn-lt"/>
                </a:endParaRPr>
              </a:p>
            </p:txBody>
          </p:sp>
          <p:sp>
            <p:nvSpPr>
              <p:cNvPr id="40" name="Freeform: Shape 33">
                <a:extLst>
                  <a:ext uri="{FF2B5EF4-FFF2-40B4-BE49-F238E27FC236}">
                    <a16:creationId xmlns:a16="http://schemas.microsoft.com/office/drawing/2014/main" id="{52F2678B-3E06-4DCB-87AA-C54E1292F176}"/>
                  </a:ext>
                </a:extLst>
              </p:cNvPr>
              <p:cNvSpPr/>
              <p:nvPr/>
            </p:nvSpPr>
            <p:spPr bwMode="auto">
              <a:xfrm>
                <a:off x="9418638" y="4105276"/>
                <a:ext cx="90488" cy="134938"/>
              </a:xfrm>
              <a:custGeom>
                <a:avLst/>
                <a:gdLst>
                  <a:gd name="T0" fmla="*/ 28 w 57"/>
                  <a:gd name="T1" fmla="*/ 0 h 85"/>
                  <a:gd name="T2" fmla="*/ 0 w 57"/>
                  <a:gd name="T3" fmla="*/ 38 h 85"/>
                  <a:gd name="T4" fmla="*/ 19 w 57"/>
                  <a:gd name="T5" fmla="*/ 38 h 85"/>
                  <a:gd name="T6" fmla="*/ 19 w 57"/>
                  <a:gd name="T7" fmla="*/ 85 h 85"/>
                  <a:gd name="T8" fmla="*/ 38 w 57"/>
                  <a:gd name="T9" fmla="*/ 85 h 85"/>
                  <a:gd name="T10" fmla="*/ 38 w 57"/>
                  <a:gd name="T11" fmla="*/ 38 h 85"/>
                  <a:gd name="T12" fmla="*/ 57 w 57"/>
                  <a:gd name="T13" fmla="*/ 38 h 85"/>
                  <a:gd name="T14" fmla="*/ 28 w 57"/>
                  <a:gd name="T15" fmla="*/ 0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85">
                    <a:moveTo>
                      <a:pt x="28" y="0"/>
                    </a:moveTo>
                    <a:lnTo>
                      <a:pt x="0" y="38"/>
                    </a:lnTo>
                    <a:lnTo>
                      <a:pt x="19" y="38"/>
                    </a:lnTo>
                    <a:lnTo>
                      <a:pt x="19" y="85"/>
                    </a:lnTo>
                    <a:lnTo>
                      <a:pt x="38" y="85"/>
                    </a:lnTo>
                    <a:lnTo>
                      <a:pt x="38" y="38"/>
                    </a:lnTo>
                    <a:lnTo>
                      <a:pt x="57" y="38"/>
                    </a:lnTo>
                    <a:lnTo>
                      <a:pt x="2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2400">
                  <a:cs typeface="+mn-ea"/>
                  <a:sym typeface="+mn-lt"/>
                </a:endParaRPr>
              </a:p>
            </p:txBody>
          </p:sp>
        </p:grpSp>
        <p:sp>
          <p:nvSpPr>
            <p:cNvPr id="38" name="TextBox 23">
              <a:extLst>
                <a:ext uri="{FF2B5EF4-FFF2-40B4-BE49-F238E27FC236}">
                  <a16:creationId xmlns:a16="http://schemas.microsoft.com/office/drawing/2014/main" id="{A14348C3-3025-41AE-B8E3-86261701E782}"/>
                </a:ext>
              </a:extLst>
            </p:cNvPr>
            <p:cNvSpPr txBox="1"/>
            <p:nvPr/>
          </p:nvSpPr>
          <p:spPr>
            <a:xfrm>
              <a:off x="4810050" y="2271667"/>
              <a:ext cx="715580" cy="300083"/>
            </a:xfrm>
            <a:prstGeom prst="rect">
              <a:avLst/>
            </a:prstGeom>
            <a:noFill/>
          </p:spPr>
          <p:txBody>
            <a:bodyPr wrap="none">
              <a:normAutofit fontScale="82500" lnSpcReduction="20000"/>
            </a:bodyPr>
            <a:lstStyle/>
            <a:p>
              <a:r>
                <a:rPr lang="zh-CN" altLang="en-US" sz="2665" b="1">
                  <a:solidFill>
                    <a:schemeClr val="bg1"/>
                  </a:solidFill>
                  <a:cs typeface="+mn-ea"/>
                  <a:sym typeface="+mn-lt"/>
                </a:rPr>
                <a:t>关键词</a:t>
              </a:r>
            </a:p>
          </p:txBody>
        </p:sp>
      </p:grpSp>
      <p:grpSp>
        <p:nvGrpSpPr>
          <p:cNvPr id="43" name="组合 42">
            <a:extLst>
              <a:ext uri="{FF2B5EF4-FFF2-40B4-BE49-F238E27FC236}">
                <a16:creationId xmlns:a16="http://schemas.microsoft.com/office/drawing/2014/main" id="{CB447085-7961-445F-8B0D-5220A05BEF23}"/>
              </a:ext>
            </a:extLst>
          </p:cNvPr>
          <p:cNvGrpSpPr/>
          <p:nvPr/>
        </p:nvGrpSpPr>
        <p:grpSpPr>
          <a:xfrm>
            <a:off x="3492818" y="3903027"/>
            <a:ext cx="3324225" cy="884239"/>
            <a:chOff x="2620566" y="2943939"/>
            <a:chExt cx="2493169" cy="663179"/>
          </a:xfrm>
        </p:grpSpPr>
        <p:grpSp>
          <p:nvGrpSpPr>
            <p:cNvPr id="44" name="Group 5">
              <a:extLst>
                <a:ext uri="{FF2B5EF4-FFF2-40B4-BE49-F238E27FC236}">
                  <a16:creationId xmlns:a16="http://schemas.microsoft.com/office/drawing/2014/main" id="{85CD3838-7501-4E6B-9360-08A1AB77E036}"/>
                </a:ext>
              </a:extLst>
            </p:cNvPr>
            <p:cNvGrpSpPr/>
            <p:nvPr/>
          </p:nvGrpSpPr>
          <p:grpSpPr>
            <a:xfrm>
              <a:off x="2620566" y="2943939"/>
              <a:ext cx="2493169" cy="663179"/>
              <a:chOff x="3494088" y="3925253"/>
              <a:chExt cx="3324225" cy="884238"/>
            </a:xfrm>
          </p:grpSpPr>
          <p:sp>
            <p:nvSpPr>
              <p:cNvPr id="49" name="Freeform: Shape 42">
                <a:extLst>
                  <a:ext uri="{FF2B5EF4-FFF2-40B4-BE49-F238E27FC236}">
                    <a16:creationId xmlns:a16="http://schemas.microsoft.com/office/drawing/2014/main" id="{60D87CCF-EA77-499B-9F22-97C31F9987A7}"/>
                  </a:ext>
                </a:extLst>
              </p:cNvPr>
              <p:cNvSpPr/>
              <p:nvPr/>
            </p:nvSpPr>
            <p:spPr bwMode="auto">
              <a:xfrm>
                <a:off x="3494088" y="3925253"/>
                <a:ext cx="3324225" cy="884238"/>
              </a:xfrm>
              <a:custGeom>
                <a:avLst/>
                <a:gdLst>
                  <a:gd name="T0" fmla="*/ 1282 w 1282"/>
                  <a:gd name="T1" fmla="*/ 311 h 341"/>
                  <a:gd name="T2" fmla="*/ 1252 w 1282"/>
                  <a:gd name="T3" fmla="*/ 341 h 341"/>
                  <a:gd name="T4" fmla="*/ 30 w 1282"/>
                  <a:gd name="T5" fmla="*/ 341 h 341"/>
                  <a:gd name="T6" fmla="*/ 0 w 1282"/>
                  <a:gd name="T7" fmla="*/ 311 h 341"/>
                  <a:gd name="T8" fmla="*/ 0 w 1282"/>
                  <a:gd name="T9" fmla="*/ 30 h 341"/>
                  <a:gd name="T10" fmla="*/ 30 w 1282"/>
                  <a:gd name="T11" fmla="*/ 0 h 341"/>
                  <a:gd name="T12" fmla="*/ 1252 w 1282"/>
                  <a:gd name="T13" fmla="*/ 0 h 341"/>
                  <a:gd name="T14" fmla="*/ 1282 w 1282"/>
                  <a:gd name="T15" fmla="*/ 30 h 341"/>
                  <a:gd name="T16" fmla="*/ 1282 w 1282"/>
                  <a:gd name="T17" fmla="*/ 31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2" h="341">
                    <a:moveTo>
                      <a:pt x="1282" y="311"/>
                    </a:moveTo>
                    <a:cubicBezTo>
                      <a:pt x="1282" y="327"/>
                      <a:pt x="1268" y="341"/>
                      <a:pt x="1252" y="341"/>
                    </a:cubicBezTo>
                    <a:cubicBezTo>
                      <a:pt x="30" y="341"/>
                      <a:pt x="30" y="341"/>
                      <a:pt x="30" y="341"/>
                    </a:cubicBezTo>
                    <a:cubicBezTo>
                      <a:pt x="13" y="341"/>
                      <a:pt x="0" y="327"/>
                      <a:pt x="0" y="311"/>
                    </a:cubicBezTo>
                    <a:cubicBezTo>
                      <a:pt x="0" y="30"/>
                      <a:pt x="0" y="30"/>
                      <a:pt x="0" y="30"/>
                    </a:cubicBezTo>
                    <a:cubicBezTo>
                      <a:pt x="0" y="13"/>
                      <a:pt x="13" y="0"/>
                      <a:pt x="30" y="0"/>
                    </a:cubicBezTo>
                    <a:cubicBezTo>
                      <a:pt x="1252" y="0"/>
                      <a:pt x="1252" y="0"/>
                      <a:pt x="1252" y="0"/>
                    </a:cubicBezTo>
                    <a:cubicBezTo>
                      <a:pt x="1268" y="0"/>
                      <a:pt x="1282" y="13"/>
                      <a:pt x="1282" y="30"/>
                    </a:cubicBezTo>
                    <a:lnTo>
                      <a:pt x="1282" y="311"/>
                    </a:lnTo>
                    <a:close/>
                  </a:path>
                </a:pathLst>
              </a:custGeom>
              <a:solidFill>
                <a:srgbClr val="B2D1A0"/>
              </a:solidFill>
              <a:ln>
                <a:noFill/>
              </a:ln>
            </p:spPr>
            <p:txBody>
              <a:bodyPr anchor="ctr"/>
              <a:lstStyle/>
              <a:p>
                <a:pPr algn="ctr"/>
                <a:endParaRPr sz="2400">
                  <a:cs typeface="+mn-ea"/>
                  <a:sym typeface="+mn-lt"/>
                </a:endParaRPr>
              </a:p>
            </p:txBody>
          </p:sp>
          <p:sp>
            <p:nvSpPr>
              <p:cNvPr id="50" name="Freeform: Shape 43">
                <a:extLst>
                  <a:ext uri="{FF2B5EF4-FFF2-40B4-BE49-F238E27FC236}">
                    <a16:creationId xmlns:a16="http://schemas.microsoft.com/office/drawing/2014/main" id="{EBF0849D-E0A6-4DB3-A295-0F27DC07A8EE}"/>
                  </a:ext>
                </a:extLst>
              </p:cNvPr>
              <p:cNvSpPr/>
              <p:nvPr/>
            </p:nvSpPr>
            <p:spPr bwMode="auto">
              <a:xfrm>
                <a:off x="3590926" y="4010025"/>
                <a:ext cx="3128963" cy="714375"/>
              </a:xfrm>
              <a:custGeom>
                <a:avLst/>
                <a:gdLst>
                  <a:gd name="T0" fmla="*/ 24 w 1207"/>
                  <a:gd name="T1" fmla="*/ 0 h 276"/>
                  <a:gd name="T2" fmla="*/ 0 w 1207"/>
                  <a:gd name="T3" fmla="*/ 24 h 276"/>
                  <a:gd name="T4" fmla="*/ 0 w 1207"/>
                  <a:gd name="T5" fmla="*/ 252 h 276"/>
                  <a:gd name="T6" fmla="*/ 24 w 1207"/>
                  <a:gd name="T7" fmla="*/ 276 h 276"/>
                  <a:gd name="T8" fmla="*/ 1183 w 1207"/>
                  <a:gd name="T9" fmla="*/ 276 h 276"/>
                  <a:gd name="T10" fmla="*/ 1207 w 1207"/>
                  <a:gd name="T11" fmla="*/ 252 h 276"/>
                  <a:gd name="T12" fmla="*/ 1207 w 1207"/>
                  <a:gd name="T13" fmla="*/ 24 h 276"/>
                  <a:gd name="T14" fmla="*/ 1183 w 1207"/>
                  <a:gd name="T15" fmla="*/ 0 h 276"/>
                  <a:gd name="T16" fmla="*/ 24 w 1207"/>
                  <a:gd name="T17"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7" h="276">
                    <a:moveTo>
                      <a:pt x="24" y="0"/>
                    </a:moveTo>
                    <a:cubicBezTo>
                      <a:pt x="11" y="0"/>
                      <a:pt x="0" y="11"/>
                      <a:pt x="0" y="24"/>
                    </a:cubicBezTo>
                    <a:cubicBezTo>
                      <a:pt x="0" y="252"/>
                      <a:pt x="0" y="252"/>
                      <a:pt x="0" y="252"/>
                    </a:cubicBezTo>
                    <a:cubicBezTo>
                      <a:pt x="0" y="265"/>
                      <a:pt x="11" y="276"/>
                      <a:pt x="24" y="276"/>
                    </a:cubicBezTo>
                    <a:cubicBezTo>
                      <a:pt x="1183" y="276"/>
                      <a:pt x="1183" y="276"/>
                      <a:pt x="1183" y="276"/>
                    </a:cubicBezTo>
                    <a:cubicBezTo>
                      <a:pt x="1196" y="276"/>
                      <a:pt x="1207" y="265"/>
                      <a:pt x="1207" y="252"/>
                    </a:cubicBezTo>
                    <a:cubicBezTo>
                      <a:pt x="1207" y="24"/>
                      <a:pt x="1207" y="24"/>
                      <a:pt x="1207" y="24"/>
                    </a:cubicBezTo>
                    <a:cubicBezTo>
                      <a:pt x="1207" y="11"/>
                      <a:pt x="1196" y="0"/>
                      <a:pt x="1183" y="0"/>
                    </a:cubicBezTo>
                    <a:lnTo>
                      <a:pt x="24" y="0"/>
                    </a:lnTo>
                    <a:close/>
                  </a:path>
                </a:pathLst>
              </a:custGeom>
              <a:noFill/>
              <a:ln w="317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sz="2400">
                  <a:cs typeface="+mn-ea"/>
                  <a:sym typeface="+mn-lt"/>
                </a:endParaRPr>
              </a:p>
            </p:txBody>
          </p:sp>
        </p:grpSp>
        <p:grpSp>
          <p:nvGrpSpPr>
            <p:cNvPr id="45" name="Group 22">
              <a:extLst>
                <a:ext uri="{FF2B5EF4-FFF2-40B4-BE49-F238E27FC236}">
                  <a16:creationId xmlns:a16="http://schemas.microsoft.com/office/drawing/2014/main" id="{E35AC1DC-3DA9-4877-B552-210FB49B908F}"/>
                </a:ext>
              </a:extLst>
            </p:cNvPr>
            <p:cNvGrpSpPr/>
            <p:nvPr/>
          </p:nvGrpSpPr>
          <p:grpSpPr>
            <a:xfrm>
              <a:off x="2815323" y="3122951"/>
              <a:ext cx="381359" cy="333375"/>
              <a:chOff x="8863013" y="4030663"/>
              <a:chExt cx="239713" cy="209551"/>
            </a:xfrm>
            <a:solidFill>
              <a:schemeClr val="bg1"/>
            </a:solidFill>
          </p:grpSpPr>
          <p:sp>
            <p:nvSpPr>
              <p:cNvPr id="47" name="Freeform: Shape 30">
                <a:extLst>
                  <a:ext uri="{FF2B5EF4-FFF2-40B4-BE49-F238E27FC236}">
                    <a16:creationId xmlns:a16="http://schemas.microsoft.com/office/drawing/2014/main" id="{A0604D3F-DB89-400E-A78A-D2C70F425303}"/>
                  </a:ext>
                </a:extLst>
              </p:cNvPr>
              <p:cNvSpPr/>
              <p:nvPr/>
            </p:nvSpPr>
            <p:spPr bwMode="auto">
              <a:xfrm>
                <a:off x="8937626" y="4105276"/>
                <a:ext cx="90488" cy="134938"/>
              </a:xfrm>
              <a:custGeom>
                <a:avLst/>
                <a:gdLst>
                  <a:gd name="T0" fmla="*/ 38 w 57"/>
                  <a:gd name="T1" fmla="*/ 0 h 85"/>
                  <a:gd name="T2" fmla="*/ 19 w 57"/>
                  <a:gd name="T3" fmla="*/ 0 h 85"/>
                  <a:gd name="T4" fmla="*/ 19 w 57"/>
                  <a:gd name="T5" fmla="*/ 47 h 85"/>
                  <a:gd name="T6" fmla="*/ 0 w 57"/>
                  <a:gd name="T7" fmla="*/ 47 h 85"/>
                  <a:gd name="T8" fmla="*/ 28 w 57"/>
                  <a:gd name="T9" fmla="*/ 85 h 85"/>
                  <a:gd name="T10" fmla="*/ 57 w 57"/>
                  <a:gd name="T11" fmla="*/ 47 h 85"/>
                  <a:gd name="T12" fmla="*/ 38 w 57"/>
                  <a:gd name="T13" fmla="*/ 47 h 85"/>
                  <a:gd name="T14" fmla="*/ 38 w 57"/>
                  <a:gd name="T15" fmla="*/ 0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85">
                    <a:moveTo>
                      <a:pt x="38" y="0"/>
                    </a:moveTo>
                    <a:lnTo>
                      <a:pt x="19" y="0"/>
                    </a:lnTo>
                    <a:lnTo>
                      <a:pt x="19" y="47"/>
                    </a:lnTo>
                    <a:lnTo>
                      <a:pt x="0" y="47"/>
                    </a:lnTo>
                    <a:lnTo>
                      <a:pt x="28" y="85"/>
                    </a:lnTo>
                    <a:lnTo>
                      <a:pt x="57" y="47"/>
                    </a:lnTo>
                    <a:lnTo>
                      <a:pt x="38" y="47"/>
                    </a:lnTo>
                    <a:lnTo>
                      <a:pt x="3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2400">
                  <a:cs typeface="+mn-ea"/>
                  <a:sym typeface="+mn-lt"/>
                </a:endParaRPr>
              </a:p>
            </p:txBody>
          </p:sp>
          <p:sp>
            <p:nvSpPr>
              <p:cNvPr id="48" name="Freeform: Shape 31">
                <a:extLst>
                  <a:ext uri="{FF2B5EF4-FFF2-40B4-BE49-F238E27FC236}">
                    <a16:creationId xmlns:a16="http://schemas.microsoft.com/office/drawing/2014/main" id="{8E1B3875-F394-400D-8BFB-90985B0721C1}"/>
                  </a:ext>
                </a:extLst>
              </p:cNvPr>
              <p:cNvSpPr/>
              <p:nvPr/>
            </p:nvSpPr>
            <p:spPr bwMode="auto">
              <a:xfrm>
                <a:off x="8863013" y="4030663"/>
                <a:ext cx="239713" cy="179388"/>
              </a:xfrm>
              <a:custGeom>
                <a:avLst/>
                <a:gdLst>
                  <a:gd name="T0" fmla="*/ 56 w 64"/>
                  <a:gd name="T1" fmla="*/ 18 h 48"/>
                  <a:gd name="T2" fmla="*/ 56 w 64"/>
                  <a:gd name="T3" fmla="*/ 18 h 48"/>
                  <a:gd name="T4" fmla="*/ 38 w 64"/>
                  <a:gd name="T5" fmla="*/ 0 h 48"/>
                  <a:gd name="T6" fmla="*/ 22 w 64"/>
                  <a:gd name="T7" fmla="*/ 9 h 48"/>
                  <a:gd name="T8" fmla="*/ 18 w 64"/>
                  <a:gd name="T9" fmla="*/ 8 h 48"/>
                  <a:gd name="T10" fmla="*/ 8 w 64"/>
                  <a:gd name="T11" fmla="*/ 18 h 48"/>
                  <a:gd name="T12" fmla="*/ 8 w 64"/>
                  <a:gd name="T13" fmla="*/ 18 h 48"/>
                  <a:gd name="T14" fmla="*/ 0 w 64"/>
                  <a:gd name="T15" fmla="*/ 32 h 48"/>
                  <a:gd name="T16" fmla="*/ 16 w 64"/>
                  <a:gd name="T17" fmla="*/ 48 h 48"/>
                  <a:gd name="T18" fmla="*/ 16 w 64"/>
                  <a:gd name="T19" fmla="*/ 44 h 48"/>
                  <a:gd name="T20" fmla="*/ 4 w 64"/>
                  <a:gd name="T21" fmla="*/ 32 h 48"/>
                  <a:gd name="T22" fmla="*/ 10 w 64"/>
                  <a:gd name="T23" fmla="*/ 22 h 48"/>
                  <a:gd name="T24" fmla="*/ 12 w 64"/>
                  <a:gd name="T25" fmla="*/ 21 h 48"/>
                  <a:gd name="T26" fmla="*/ 12 w 64"/>
                  <a:gd name="T27" fmla="*/ 18 h 48"/>
                  <a:gd name="T28" fmla="*/ 12 w 64"/>
                  <a:gd name="T29" fmla="*/ 18 h 48"/>
                  <a:gd name="T30" fmla="*/ 18 w 64"/>
                  <a:gd name="T31" fmla="*/ 12 h 48"/>
                  <a:gd name="T32" fmla="*/ 21 w 64"/>
                  <a:gd name="T33" fmla="*/ 13 h 48"/>
                  <a:gd name="T34" fmla="*/ 24 w 64"/>
                  <a:gd name="T35" fmla="*/ 14 h 48"/>
                  <a:gd name="T36" fmla="*/ 26 w 64"/>
                  <a:gd name="T37" fmla="*/ 11 h 48"/>
                  <a:gd name="T38" fmla="*/ 38 w 64"/>
                  <a:gd name="T39" fmla="*/ 4 h 48"/>
                  <a:gd name="T40" fmla="*/ 52 w 64"/>
                  <a:gd name="T41" fmla="*/ 18 h 48"/>
                  <a:gd name="T42" fmla="*/ 52 w 64"/>
                  <a:gd name="T43" fmla="*/ 18 h 48"/>
                  <a:gd name="T44" fmla="*/ 52 w 64"/>
                  <a:gd name="T45" fmla="*/ 21 h 48"/>
                  <a:gd name="T46" fmla="*/ 54 w 64"/>
                  <a:gd name="T47" fmla="*/ 22 h 48"/>
                  <a:gd name="T48" fmla="*/ 60 w 64"/>
                  <a:gd name="T49" fmla="*/ 32 h 48"/>
                  <a:gd name="T50" fmla="*/ 48 w 64"/>
                  <a:gd name="T51" fmla="*/ 44 h 48"/>
                  <a:gd name="T52" fmla="*/ 48 w 64"/>
                  <a:gd name="T53" fmla="*/ 48 h 48"/>
                  <a:gd name="T54" fmla="*/ 64 w 64"/>
                  <a:gd name="T55" fmla="*/ 32 h 48"/>
                  <a:gd name="T56" fmla="*/ 56 w 64"/>
                  <a:gd name="T57" fmla="*/ 1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48">
                    <a:moveTo>
                      <a:pt x="56" y="18"/>
                    </a:moveTo>
                    <a:cubicBezTo>
                      <a:pt x="56" y="18"/>
                      <a:pt x="56" y="18"/>
                      <a:pt x="56" y="18"/>
                    </a:cubicBezTo>
                    <a:cubicBezTo>
                      <a:pt x="56" y="8"/>
                      <a:pt x="48" y="0"/>
                      <a:pt x="38" y="0"/>
                    </a:cubicBezTo>
                    <a:cubicBezTo>
                      <a:pt x="31" y="0"/>
                      <a:pt x="26" y="4"/>
                      <a:pt x="22" y="9"/>
                    </a:cubicBezTo>
                    <a:cubicBezTo>
                      <a:pt x="21" y="8"/>
                      <a:pt x="20" y="8"/>
                      <a:pt x="18" y="8"/>
                    </a:cubicBezTo>
                    <a:cubicBezTo>
                      <a:pt x="12" y="8"/>
                      <a:pt x="8" y="12"/>
                      <a:pt x="8" y="18"/>
                    </a:cubicBezTo>
                    <a:cubicBezTo>
                      <a:pt x="8" y="18"/>
                      <a:pt x="8" y="18"/>
                      <a:pt x="8" y="18"/>
                    </a:cubicBezTo>
                    <a:cubicBezTo>
                      <a:pt x="3" y="21"/>
                      <a:pt x="0" y="26"/>
                      <a:pt x="0" y="32"/>
                    </a:cubicBezTo>
                    <a:cubicBezTo>
                      <a:pt x="0" y="41"/>
                      <a:pt x="7" y="48"/>
                      <a:pt x="16" y="48"/>
                    </a:cubicBezTo>
                    <a:cubicBezTo>
                      <a:pt x="16" y="44"/>
                      <a:pt x="16" y="44"/>
                      <a:pt x="16" y="44"/>
                    </a:cubicBezTo>
                    <a:cubicBezTo>
                      <a:pt x="9" y="44"/>
                      <a:pt x="4" y="39"/>
                      <a:pt x="4" y="32"/>
                    </a:cubicBezTo>
                    <a:cubicBezTo>
                      <a:pt x="4" y="28"/>
                      <a:pt x="6" y="24"/>
                      <a:pt x="10" y="22"/>
                    </a:cubicBezTo>
                    <a:cubicBezTo>
                      <a:pt x="12" y="21"/>
                      <a:pt x="12" y="21"/>
                      <a:pt x="12" y="21"/>
                    </a:cubicBezTo>
                    <a:cubicBezTo>
                      <a:pt x="12" y="18"/>
                      <a:pt x="12" y="18"/>
                      <a:pt x="12" y="18"/>
                    </a:cubicBezTo>
                    <a:cubicBezTo>
                      <a:pt x="12" y="18"/>
                      <a:pt x="12" y="18"/>
                      <a:pt x="12" y="18"/>
                    </a:cubicBezTo>
                    <a:cubicBezTo>
                      <a:pt x="12" y="15"/>
                      <a:pt x="15" y="12"/>
                      <a:pt x="18" y="12"/>
                    </a:cubicBezTo>
                    <a:cubicBezTo>
                      <a:pt x="19" y="12"/>
                      <a:pt x="20" y="12"/>
                      <a:pt x="21" y="13"/>
                    </a:cubicBezTo>
                    <a:cubicBezTo>
                      <a:pt x="24" y="14"/>
                      <a:pt x="24" y="14"/>
                      <a:pt x="24" y="14"/>
                    </a:cubicBezTo>
                    <a:cubicBezTo>
                      <a:pt x="26" y="11"/>
                      <a:pt x="26" y="11"/>
                      <a:pt x="26" y="11"/>
                    </a:cubicBezTo>
                    <a:cubicBezTo>
                      <a:pt x="28" y="7"/>
                      <a:pt x="33" y="4"/>
                      <a:pt x="38" y="4"/>
                    </a:cubicBezTo>
                    <a:cubicBezTo>
                      <a:pt x="46" y="4"/>
                      <a:pt x="52" y="10"/>
                      <a:pt x="52" y="18"/>
                    </a:cubicBezTo>
                    <a:cubicBezTo>
                      <a:pt x="52" y="18"/>
                      <a:pt x="52" y="18"/>
                      <a:pt x="52" y="18"/>
                    </a:cubicBezTo>
                    <a:cubicBezTo>
                      <a:pt x="52" y="21"/>
                      <a:pt x="52" y="21"/>
                      <a:pt x="52" y="21"/>
                    </a:cubicBezTo>
                    <a:cubicBezTo>
                      <a:pt x="54" y="22"/>
                      <a:pt x="54" y="22"/>
                      <a:pt x="54" y="22"/>
                    </a:cubicBezTo>
                    <a:cubicBezTo>
                      <a:pt x="58" y="24"/>
                      <a:pt x="60" y="28"/>
                      <a:pt x="60" y="32"/>
                    </a:cubicBezTo>
                    <a:cubicBezTo>
                      <a:pt x="60" y="39"/>
                      <a:pt x="55" y="44"/>
                      <a:pt x="48" y="44"/>
                    </a:cubicBezTo>
                    <a:cubicBezTo>
                      <a:pt x="48" y="48"/>
                      <a:pt x="48" y="48"/>
                      <a:pt x="48" y="48"/>
                    </a:cubicBezTo>
                    <a:cubicBezTo>
                      <a:pt x="57" y="48"/>
                      <a:pt x="64" y="41"/>
                      <a:pt x="64" y="32"/>
                    </a:cubicBezTo>
                    <a:cubicBezTo>
                      <a:pt x="64" y="26"/>
                      <a:pt x="61" y="21"/>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2400">
                  <a:cs typeface="+mn-ea"/>
                  <a:sym typeface="+mn-lt"/>
                </a:endParaRPr>
              </a:p>
            </p:txBody>
          </p:sp>
        </p:grpSp>
        <p:sp>
          <p:nvSpPr>
            <p:cNvPr id="46" name="TextBox 24">
              <a:extLst>
                <a:ext uri="{FF2B5EF4-FFF2-40B4-BE49-F238E27FC236}">
                  <a16:creationId xmlns:a16="http://schemas.microsoft.com/office/drawing/2014/main" id="{45FC5AFD-67A7-4322-86C1-0CD01C420321}"/>
                </a:ext>
              </a:extLst>
            </p:cNvPr>
            <p:cNvSpPr txBox="1"/>
            <p:nvPr/>
          </p:nvSpPr>
          <p:spPr>
            <a:xfrm>
              <a:off x="3238425" y="3146271"/>
              <a:ext cx="715580" cy="300083"/>
            </a:xfrm>
            <a:prstGeom prst="rect">
              <a:avLst/>
            </a:prstGeom>
            <a:noFill/>
          </p:spPr>
          <p:txBody>
            <a:bodyPr wrap="none">
              <a:normAutofit fontScale="82500" lnSpcReduction="20000"/>
            </a:bodyPr>
            <a:lstStyle/>
            <a:p>
              <a:r>
                <a:rPr lang="zh-CN" altLang="en-US" sz="2665" b="1">
                  <a:solidFill>
                    <a:schemeClr val="bg1"/>
                  </a:solidFill>
                  <a:cs typeface="+mn-ea"/>
                  <a:sym typeface="+mn-lt"/>
                </a:rPr>
                <a:t>关键词</a:t>
              </a:r>
            </a:p>
          </p:txBody>
        </p:sp>
      </p:grpSp>
      <p:grpSp>
        <p:nvGrpSpPr>
          <p:cNvPr id="51" name="组合 50">
            <a:extLst>
              <a:ext uri="{FF2B5EF4-FFF2-40B4-BE49-F238E27FC236}">
                <a16:creationId xmlns:a16="http://schemas.microsoft.com/office/drawing/2014/main" id="{D1B2B5EA-EA3C-4E9F-9C96-A827E41D2A98}"/>
              </a:ext>
            </a:extLst>
          </p:cNvPr>
          <p:cNvGrpSpPr/>
          <p:nvPr/>
        </p:nvGrpSpPr>
        <p:grpSpPr>
          <a:xfrm>
            <a:off x="5486401" y="4994275"/>
            <a:ext cx="3322639" cy="944563"/>
            <a:chOff x="4114801" y="3745706"/>
            <a:chExt cx="2491979" cy="708422"/>
          </a:xfrm>
        </p:grpSpPr>
        <p:sp>
          <p:nvSpPr>
            <p:cNvPr id="52" name="Rectangle 7">
              <a:extLst>
                <a:ext uri="{FF2B5EF4-FFF2-40B4-BE49-F238E27FC236}">
                  <a16:creationId xmlns:a16="http://schemas.microsoft.com/office/drawing/2014/main" id="{4FF992E0-C441-4118-901C-ECE2F6848B95}"/>
                </a:ext>
              </a:extLst>
            </p:cNvPr>
            <p:cNvSpPr/>
            <p:nvPr/>
          </p:nvSpPr>
          <p:spPr bwMode="auto">
            <a:xfrm>
              <a:off x="4437460" y="4237434"/>
              <a:ext cx="225029" cy="216694"/>
            </a:xfrm>
            <a:prstGeom prst="rect">
              <a:avLst/>
            </a:prstGeom>
            <a:gradFill flip="none" rotWithShape="1">
              <a:gsLst>
                <a:gs pos="46000">
                  <a:schemeClr val="tx2"/>
                </a:gs>
                <a:gs pos="100000">
                  <a:schemeClr val="tx2">
                    <a:lumMod val="60000"/>
                    <a:lumOff val="40000"/>
                  </a:schemeClr>
                </a:gs>
              </a:gsLst>
              <a:lin ang="5400000" scaled="1"/>
              <a:tileRect/>
            </a:gradFill>
            <a:ln>
              <a:noFill/>
            </a:ln>
          </p:spPr>
          <p:txBody>
            <a:bodyPr anchor="ctr"/>
            <a:lstStyle/>
            <a:p>
              <a:pPr algn="ctr"/>
              <a:endParaRPr sz="2400">
                <a:cs typeface="+mn-ea"/>
                <a:sym typeface="+mn-lt"/>
              </a:endParaRPr>
            </a:p>
          </p:txBody>
        </p:sp>
        <p:grpSp>
          <p:nvGrpSpPr>
            <p:cNvPr id="53" name="Group 8">
              <a:extLst>
                <a:ext uri="{FF2B5EF4-FFF2-40B4-BE49-F238E27FC236}">
                  <a16:creationId xmlns:a16="http://schemas.microsoft.com/office/drawing/2014/main" id="{5C4F7241-7C10-4C11-B93D-548B8768EDDC}"/>
                </a:ext>
              </a:extLst>
            </p:cNvPr>
            <p:cNvGrpSpPr/>
            <p:nvPr/>
          </p:nvGrpSpPr>
          <p:grpSpPr>
            <a:xfrm>
              <a:off x="4114801" y="3745706"/>
              <a:ext cx="2491979" cy="661988"/>
              <a:chOff x="5486401" y="4994275"/>
              <a:chExt cx="3322638" cy="882650"/>
            </a:xfrm>
          </p:grpSpPr>
          <p:sp>
            <p:nvSpPr>
              <p:cNvPr id="60" name="Freeform: Shape 40">
                <a:extLst>
                  <a:ext uri="{FF2B5EF4-FFF2-40B4-BE49-F238E27FC236}">
                    <a16:creationId xmlns:a16="http://schemas.microsoft.com/office/drawing/2014/main" id="{4D28B48D-571F-4189-B703-D7E1B5FC886D}"/>
                  </a:ext>
                </a:extLst>
              </p:cNvPr>
              <p:cNvSpPr/>
              <p:nvPr/>
            </p:nvSpPr>
            <p:spPr bwMode="auto">
              <a:xfrm>
                <a:off x="5486401" y="4994275"/>
                <a:ext cx="3322638" cy="882650"/>
              </a:xfrm>
              <a:custGeom>
                <a:avLst/>
                <a:gdLst>
                  <a:gd name="T0" fmla="*/ 1282 w 1282"/>
                  <a:gd name="T1" fmla="*/ 311 h 341"/>
                  <a:gd name="T2" fmla="*/ 1252 w 1282"/>
                  <a:gd name="T3" fmla="*/ 341 h 341"/>
                  <a:gd name="T4" fmla="*/ 30 w 1282"/>
                  <a:gd name="T5" fmla="*/ 341 h 341"/>
                  <a:gd name="T6" fmla="*/ 0 w 1282"/>
                  <a:gd name="T7" fmla="*/ 311 h 341"/>
                  <a:gd name="T8" fmla="*/ 0 w 1282"/>
                  <a:gd name="T9" fmla="*/ 30 h 341"/>
                  <a:gd name="T10" fmla="*/ 30 w 1282"/>
                  <a:gd name="T11" fmla="*/ 0 h 341"/>
                  <a:gd name="T12" fmla="*/ 1252 w 1282"/>
                  <a:gd name="T13" fmla="*/ 0 h 341"/>
                  <a:gd name="T14" fmla="*/ 1282 w 1282"/>
                  <a:gd name="T15" fmla="*/ 30 h 341"/>
                  <a:gd name="T16" fmla="*/ 1282 w 1282"/>
                  <a:gd name="T17" fmla="*/ 31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2" h="341">
                    <a:moveTo>
                      <a:pt x="1282" y="311"/>
                    </a:moveTo>
                    <a:cubicBezTo>
                      <a:pt x="1282" y="327"/>
                      <a:pt x="1268" y="341"/>
                      <a:pt x="1252" y="341"/>
                    </a:cubicBezTo>
                    <a:cubicBezTo>
                      <a:pt x="30" y="341"/>
                      <a:pt x="30" y="341"/>
                      <a:pt x="30" y="341"/>
                    </a:cubicBezTo>
                    <a:cubicBezTo>
                      <a:pt x="13" y="341"/>
                      <a:pt x="0" y="327"/>
                      <a:pt x="0" y="311"/>
                    </a:cubicBezTo>
                    <a:cubicBezTo>
                      <a:pt x="0" y="30"/>
                      <a:pt x="0" y="30"/>
                      <a:pt x="0" y="30"/>
                    </a:cubicBezTo>
                    <a:cubicBezTo>
                      <a:pt x="0" y="13"/>
                      <a:pt x="13" y="0"/>
                      <a:pt x="30" y="0"/>
                    </a:cubicBezTo>
                    <a:cubicBezTo>
                      <a:pt x="1252" y="0"/>
                      <a:pt x="1252" y="0"/>
                      <a:pt x="1252" y="0"/>
                    </a:cubicBezTo>
                    <a:cubicBezTo>
                      <a:pt x="1268" y="0"/>
                      <a:pt x="1282" y="13"/>
                      <a:pt x="1282" y="30"/>
                    </a:cubicBezTo>
                    <a:lnTo>
                      <a:pt x="1282" y="311"/>
                    </a:lnTo>
                    <a:close/>
                  </a:path>
                </a:pathLst>
              </a:custGeom>
              <a:solidFill>
                <a:srgbClr val="27818F"/>
              </a:solidFill>
              <a:ln>
                <a:solidFill>
                  <a:schemeClr val="accent1"/>
                </a:solidFill>
              </a:ln>
            </p:spPr>
            <p:txBody>
              <a:bodyPr anchor="ctr"/>
              <a:lstStyle/>
              <a:p>
                <a:pPr algn="ctr"/>
                <a:endParaRPr sz="2400">
                  <a:cs typeface="+mn-ea"/>
                  <a:sym typeface="+mn-lt"/>
                </a:endParaRPr>
              </a:p>
            </p:txBody>
          </p:sp>
          <p:sp>
            <p:nvSpPr>
              <p:cNvPr id="61" name="Freeform: Shape 41">
                <a:extLst>
                  <a:ext uri="{FF2B5EF4-FFF2-40B4-BE49-F238E27FC236}">
                    <a16:creationId xmlns:a16="http://schemas.microsoft.com/office/drawing/2014/main" id="{3626CFBD-AD67-454C-8090-1475EFEA3642}"/>
                  </a:ext>
                </a:extLst>
              </p:cNvPr>
              <p:cNvSpPr/>
              <p:nvPr/>
            </p:nvSpPr>
            <p:spPr bwMode="auto">
              <a:xfrm>
                <a:off x="5581651" y="5076825"/>
                <a:ext cx="3128963" cy="714375"/>
              </a:xfrm>
              <a:custGeom>
                <a:avLst/>
                <a:gdLst>
                  <a:gd name="T0" fmla="*/ 24 w 1207"/>
                  <a:gd name="T1" fmla="*/ 0 h 276"/>
                  <a:gd name="T2" fmla="*/ 0 w 1207"/>
                  <a:gd name="T3" fmla="*/ 24 h 276"/>
                  <a:gd name="T4" fmla="*/ 0 w 1207"/>
                  <a:gd name="T5" fmla="*/ 252 h 276"/>
                  <a:gd name="T6" fmla="*/ 24 w 1207"/>
                  <a:gd name="T7" fmla="*/ 276 h 276"/>
                  <a:gd name="T8" fmla="*/ 1183 w 1207"/>
                  <a:gd name="T9" fmla="*/ 276 h 276"/>
                  <a:gd name="T10" fmla="*/ 1207 w 1207"/>
                  <a:gd name="T11" fmla="*/ 252 h 276"/>
                  <a:gd name="T12" fmla="*/ 1207 w 1207"/>
                  <a:gd name="T13" fmla="*/ 24 h 276"/>
                  <a:gd name="T14" fmla="*/ 1183 w 1207"/>
                  <a:gd name="T15" fmla="*/ 0 h 276"/>
                  <a:gd name="T16" fmla="*/ 24 w 1207"/>
                  <a:gd name="T17"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7" h="276">
                    <a:moveTo>
                      <a:pt x="24" y="0"/>
                    </a:moveTo>
                    <a:cubicBezTo>
                      <a:pt x="11" y="0"/>
                      <a:pt x="0" y="11"/>
                      <a:pt x="0" y="24"/>
                    </a:cubicBezTo>
                    <a:cubicBezTo>
                      <a:pt x="0" y="252"/>
                      <a:pt x="0" y="252"/>
                      <a:pt x="0" y="252"/>
                    </a:cubicBezTo>
                    <a:cubicBezTo>
                      <a:pt x="0" y="265"/>
                      <a:pt x="11" y="276"/>
                      <a:pt x="24" y="276"/>
                    </a:cubicBezTo>
                    <a:cubicBezTo>
                      <a:pt x="1183" y="276"/>
                      <a:pt x="1183" y="276"/>
                      <a:pt x="1183" y="276"/>
                    </a:cubicBezTo>
                    <a:cubicBezTo>
                      <a:pt x="1196" y="276"/>
                      <a:pt x="1207" y="265"/>
                      <a:pt x="1207" y="252"/>
                    </a:cubicBezTo>
                    <a:cubicBezTo>
                      <a:pt x="1207" y="24"/>
                      <a:pt x="1207" y="24"/>
                      <a:pt x="1207" y="24"/>
                    </a:cubicBezTo>
                    <a:cubicBezTo>
                      <a:pt x="1207" y="11"/>
                      <a:pt x="1196" y="0"/>
                      <a:pt x="1183" y="0"/>
                    </a:cubicBezTo>
                    <a:lnTo>
                      <a:pt x="24" y="0"/>
                    </a:lnTo>
                    <a:close/>
                  </a:path>
                </a:pathLst>
              </a:custGeom>
              <a:noFill/>
              <a:ln w="3175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sz="2400">
                  <a:cs typeface="+mn-ea"/>
                  <a:sym typeface="+mn-lt"/>
                </a:endParaRPr>
              </a:p>
            </p:txBody>
          </p:sp>
        </p:grpSp>
        <p:sp>
          <p:nvSpPr>
            <p:cNvPr id="54" name="TextBox 25">
              <a:extLst>
                <a:ext uri="{FF2B5EF4-FFF2-40B4-BE49-F238E27FC236}">
                  <a16:creationId xmlns:a16="http://schemas.microsoft.com/office/drawing/2014/main" id="{CB1E88E2-8B41-44BC-BFFA-5EE4E6835924}"/>
                </a:ext>
              </a:extLst>
            </p:cNvPr>
            <p:cNvSpPr txBox="1"/>
            <p:nvPr/>
          </p:nvSpPr>
          <p:spPr>
            <a:xfrm>
              <a:off x="4781475" y="3929017"/>
              <a:ext cx="715580" cy="300083"/>
            </a:xfrm>
            <a:prstGeom prst="rect">
              <a:avLst/>
            </a:prstGeom>
            <a:noFill/>
          </p:spPr>
          <p:txBody>
            <a:bodyPr wrap="none">
              <a:normAutofit fontScale="82500" lnSpcReduction="20000"/>
            </a:bodyPr>
            <a:lstStyle/>
            <a:p>
              <a:r>
                <a:rPr lang="zh-CN" altLang="en-US" sz="2665" b="1">
                  <a:solidFill>
                    <a:schemeClr val="bg1"/>
                  </a:solidFill>
                  <a:cs typeface="+mn-ea"/>
                  <a:sym typeface="+mn-lt"/>
                </a:rPr>
                <a:t>关键词</a:t>
              </a:r>
            </a:p>
          </p:txBody>
        </p:sp>
        <p:grpSp>
          <p:nvGrpSpPr>
            <p:cNvPr id="55" name="Group 26">
              <a:extLst>
                <a:ext uri="{FF2B5EF4-FFF2-40B4-BE49-F238E27FC236}">
                  <a16:creationId xmlns:a16="http://schemas.microsoft.com/office/drawing/2014/main" id="{F50458B9-627B-4EA2-90CA-6EBF7F23D596}"/>
                </a:ext>
              </a:extLst>
            </p:cNvPr>
            <p:cNvGrpSpPr/>
            <p:nvPr/>
          </p:nvGrpSpPr>
          <p:grpSpPr>
            <a:xfrm>
              <a:off x="4383252" y="3900150"/>
              <a:ext cx="369731" cy="361328"/>
              <a:chOff x="4913313" y="1749426"/>
              <a:chExt cx="558800" cy="546100"/>
            </a:xfrm>
            <a:solidFill>
              <a:schemeClr val="bg1"/>
            </a:solidFill>
          </p:grpSpPr>
          <p:sp>
            <p:nvSpPr>
              <p:cNvPr id="56" name="Freeform: Shape 27">
                <a:extLst>
                  <a:ext uri="{FF2B5EF4-FFF2-40B4-BE49-F238E27FC236}">
                    <a16:creationId xmlns:a16="http://schemas.microsoft.com/office/drawing/2014/main" id="{C1984BBD-1514-48CE-9A8A-AAF6DA250EE7}"/>
                  </a:ext>
                </a:extLst>
              </p:cNvPr>
              <p:cNvSpPr/>
              <p:nvPr/>
            </p:nvSpPr>
            <p:spPr bwMode="auto">
              <a:xfrm>
                <a:off x="4913313" y="1795463"/>
                <a:ext cx="463550" cy="500063"/>
              </a:xfrm>
              <a:custGeom>
                <a:avLst/>
                <a:gdLst>
                  <a:gd name="T0" fmla="*/ 200 w 208"/>
                  <a:gd name="T1" fmla="*/ 224 h 224"/>
                  <a:gd name="T2" fmla="*/ 8 w 208"/>
                  <a:gd name="T3" fmla="*/ 224 h 224"/>
                  <a:gd name="T4" fmla="*/ 0 w 208"/>
                  <a:gd name="T5" fmla="*/ 216 h 224"/>
                  <a:gd name="T6" fmla="*/ 0 w 208"/>
                  <a:gd name="T7" fmla="*/ 8 h 224"/>
                  <a:gd name="T8" fmla="*/ 8 w 208"/>
                  <a:gd name="T9" fmla="*/ 0 h 224"/>
                  <a:gd name="T10" fmla="*/ 169 w 208"/>
                  <a:gd name="T11" fmla="*/ 0 h 224"/>
                  <a:gd name="T12" fmla="*/ 177 w 208"/>
                  <a:gd name="T13" fmla="*/ 8 h 224"/>
                  <a:gd name="T14" fmla="*/ 169 w 208"/>
                  <a:gd name="T15" fmla="*/ 16 h 224"/>
                  <a:gd name="T16" fmla="*/ 16 w 208"/>
                  <a:gd name="T17" fmla="*/ 16 h 224"/>
                  <a:gd name="T18" fmla="*/ 16 w 208"/>
                  <a:gd name="T19" fmla="*/ 208 h 224"/>
                  <a:gd name="T20" fmla="*/ 192 w 208"/>
                  <a:gd name="T21" fmla="*/ 208 h 224"/>
                  <a:gd name="T22" fmla="*/ 192 w 208"/>
                  <a:gd name="T23" fmla="*/ 90 h 224"/>
                  <a:gd name="T24" fmla="*/ 200 w 208"/>
                  <a:gd name="T25" fmla="*/ 82 h 224"/>
                  <a:gd name="T26" fmla="*/ 208 w 208"/>
                  <a:gd name="T27" fmla="*/ 90 h 224"/>
                  <a:gd name="T28" fmla="*/ 208 w 208"/>
                  <a:gd name="T29" fmla="*/ 216 h 224"/>
                  <a:gd name="T30" fmla="*/ 200 w 208"/>
                  <a:gd name="T31" fmla="*/ 22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8" h="224">
                    <a:moveTo>
                      <a:pt x="200" y="224"/>
                    </a:moveTo>
                    <a:cubicBezTo>
                      <a:pt x="8" y="224"/>
                      <a:pt x="8" y="224"/>
                      <a:pt x="8" y="224"/>
                    </a:cubicBezTo>
                    <a:cubicBezTo>
                      <a:pt x="4" y="224"/>
                      <a:pt x="0" y="220"/>
                      <a:pt x="0" y="216"/>
                    </a:cubicBezTo>
                    <a:cubicBezTo>
                      <a:pt x="0" y="8"/>
                      <a:pt x="0" y="8"/>
                      <a:pt x="0" y="8"/>
                    </a:cubicBezTo>
                    <a:cubicBezTo>
                      <a:pt x="0" y="4"/>
                      <a:pt x="4" y="0"/>
                      <a:pt x="8" y="0"/>
                    </a:cubicBezTo>
                    <a:cubicBezTo>
                      <a:pt x="169" y="0"/>
                      <a:pt x="169" y="0"/>
                      <a:pt x="169" y="0"/>
                    </a:cubicBezTo>
                    <a:cubicBezTo>
                      <a:pt x="174" y="0"/>
                      <a:pt x="177" y="4"/>
                      <a:pt x="177" y="8"/>
                    </a:cubicBezTo>
                    <a:cubicBezTo>
                      <a:pt x="177" y="12"/>
                      <a:pt x="174" y="16"/>
                      <a:pt x="169" y="16"/>
                    </a:cubicBezTo>
                    <a:cubicBezTo>
                      <a:pt x="16" y="16"/>
                      <a:pt x="16" y="16"/>
                      <a:pt x="16" y="16"/>
                    </a:cubicBezTo>
                    <a:cubicBezTo>
                      <a:pt x="16" y="208"/>
                      <a:pt x="16" y="208"/>
                      <a:pt x="16" y="208"/>
                    </a:cubicBezTo>
                    <a:cubicBezTo>
                      <a:pt x="192" y="208"/>
                      <a:pt x="192" y="208"/>
                      <a:pt x="192" y="208"/>
                    </a:cubicBezTo>
                    <a:cubicBezTo>
                      <a:pt x="192" y="90"/>
                      <a:pt x="192" y="90"/>
                      <a:pt x="192" y="90"/>
                    </a:cubicBezTo>
                    <a:cubicBezTo>
                      <a:pt x="192" y="85"/>
                      <a:pt x="196" y="82"/>
                      <a:pt x="200" y="82"/>
                    </a:cubicBezTo>
                    <a:cubicBezTo>
                      <a:pt x="204" y="82"/>
                      <a:pt x="208" y="85"/>
                      <a:pt x="208" y="90"/>
                    </a:cubicBezTo>
                    <a:cubicBezTo>
                      <a:pt x="208" y="216"/>
                      <a:pt x="208" y="216"/>
                      <a:pt x="208" y="216"/>
                    </a:cubicBezTo>
                    <a:cubicBezTo>
                      <a:pt x="208" y="220"/>
                      <a:pt x="204" y="224"/>
                      <a:pt x="200" y="2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2400">
                  <a:cs typeface="+mn-ea"/>
                  <a:sym typeface="+mn-lt"/>
                </a:endParaRPr>
              </a:p>
            </p:txBody>
          </p:sp>
          <p:sp>
            <p:nvSpPr>
              <p:cNvPr id="57" name="Freeform: Shape 28">
                <a:extLst>
                  <a:ext uri="{FF2B5EF4-FFF2-40B4-BE49-F238E27FC236}">
                    <a16:creationId xmlns:a16="http://schemas.microsoft.com/office/drawing/2014/main" id="{3101242B-9058-4BD4-94D5-7B7537077471}"/>
                  </a:ext>
                </a:extLst>
              </p:cNvPr>
              <p:cNvSpPr/>
              <p:nvPr/>
            </p:nvSpPr>
            <p:spPr bwMode="auto">
              <a:xfrm>
                <a:off x="5114925" y="1749426"/>
                <a:ext cx="357188" cy="354013"/>
              </a:xfrm>
              <a:custGeom>
                <a:avLst/>
                <a:gdLst>
                  <a:gd name="T0" fmla="*/ 6 w 160"/>
                  <a:gd name="T1" fmla="*/ 159 h 159"/>
                  <a:gd name="T2" fmla="*/ 2 w 160"/>
                  <a:gd name="T3" fmla="*/ 157 h 159"/>
                  <a:gd name="T4" fmla="*/ 1 w 160"/>
                  <a:gd name="T5" fmla="*/ 151 h 159"/>
                  <a:gd name="T6" fmla="*/ 14 w 160"/>
                  <a:gd name="T7" fmla="*/ 118 h 159"/>
                  <a:gd name="T8" fmla="*/ 16 w 160"/>
                  <a:gd name="T9" fmla="*/ 116 h 159"/>
                  <a:gd name="T10" fmla="*/ 127 w 160"/>
                  <a:gd name="T11" fmla="*/ 5 h 159"/>
                  <a:gd name="T12" fmla="*/ 139 w 160"/>
                  <a:gd name="T13" fmla="*/ 0 h 159"/>
                  <a:gd name="T14" fmla="*/ 158 w 160"/>
                  <a:gd name="T15" fmla="*/ 13 h 159"/>
                  <a:gd name="T16" fmla="*/ 154 w 160"/>
                  <a:gd name="T17" fmla="*/ 32 h 159"/>
                  <a:gd name="T18" fmla="*/ 43 w 160"/>
                  <a:gd name="T19" fmla="*/ 143 h 159"/>
                  <a:gd name="T20" fmla="*/ 41 w 160"/>
                  <a:gd name="T21" fmla="*/ 145 h 159"/>
                  <a:gd name="T22" fmla="*/ 8 w 160"/>
                  <a:gd name="T23" fmla="*/ 159 h 159"/>
                  <a:gd name="T24" fmla="*/ 6 w 160"/>
                  <a:gd name="T25" fmla="*/ 159 h 159"/>
                  <a:gd name="T26" fmla="*/ 25 w 160"/>
                  <a:gd name="T27" fmla="*/ 124 h 159"/>
                  <a:gd name="T28" fmla="*/ 18 w 160"/>
                  <a:gd name="T29" fmla="*/ 142 h 159"/>
                  <a:gd name="T30" fmla="*/ 35 w 160"/>
                  <a:gd name="T31" fmla="*/ 134 h 159"/>
                  <a:gd name="T32" fmla="*/ 145 w 160"/>
                  <a:gd name="T33" fmla="*/ 24 h 159"/>
                  <a:gd name="T34" fmla="*/ 146 w 160"/>
                  <a:gd name="T35" fmla="*/ 18 h 159"/>
                  <a:gd name="T36" fmla="*/ 139 w 160"/>
                  <a:gd name="T37" fmla="*/ 12 h 159"/>
                  <a:gd name="T38" fmla="*/ 135 w 160"/>
                  <a:gd name="T39" fmla="*/ 14 h 159"/>
                  <a:gd name="T40" fmla="*/ 25 w 160"/>
                  <a:gd name="T41" fmla="*/ 12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159">
                    <a:moveTo>
                      <a:pt x="6" y="159"/>
                    </a:moveTo>
                    <a:cubicBezTo>
                      <a:pt x="5" y="159"/>
                      <a:pt x="3" y="158"/>
                      <a:pt x="2" y="157"/>
                    </a:cubicBezTo>
                    <a:cubicBezTo>
                      <a:pt x="0" y="156"/>
                      <a:pt x="0" y="153"/>
                      <a:pt x="1" y="151"/>
                    </a:cubicBezTo>
                    <a:cubicBezTo>
                      <a:pt x="14" y="118"/>
                      <a:pt x="14" y="118"/>
                      <a:pt x="14" y="118"/>
                    </a:cubicBezTo>
                    <a:cubicBezTo>
                      <a:pt x="15" y="118"/>
                      <a:pt x="15" y="117"/>
                      <a:pt x="16" y="116"/>
                    </a:cubicBezTo>
                    <a:cubicBezTo>
                      <a:pt x="127" y="5"/>
                      <a:pt x="127" y="5"/>
                      <a:pt x="127" y="5"/>
                    </a:cubicBezTo>
                    <a:cubicBezTo>
                      <a:pt x="130" y="2"/>
                      <a:pt x="134" y="0"/>
                      <a:pt x="139" y="0"/>
                    </a:cubicBezTo>
                    <a:cubicBezTo>
                      <a:pt x="147" y="0"/>
                      <a:pt x="154" y="6"/>
                      <a:pt x="158" y="13"/>
                    </a:cubicBezTo>
                    <a:cubicBezTo>
                      <a:pt x="160" y="20"/>
                      <a:pt x="159" y="27"/>
                      <a:pt x="154" y="32"/>
                    </a:cubicBezTo>
                    <a:cubicBezTo>
                      <a:pt x="43" y="143"/>
                      <a:pt x="43" y="143"/>
                      <a:pt x="43" y="143"/>
                    </a:cubicBezTo>
                    <a:cubicBezTo>
                      <a:pt x="42" y="144"/>
                      <a:pt x="42" y="144"/>
                      <a:pt x="41" y="145"/>
                    </a:cubicBezTo>
                    <a:cubicBezTo>
                      <a:pt x="8" y="159"/>
                      <a:pt x="8" y="159"/>
                      <a:pt x="8" y="159"/>
                    </a:cubicBezTo>
                    <a:cubicBezTo>
                      <a:pt x="8" y="159"/>
                      <a:pt x="7" y="159"/>
                      <a:pt x="6" y="159"/>
                    </a:cubicBezTo>
                    <a:close/>
                    <a:moveTo>
                      <a:pt x="25" y="124"/>
                    </a:moveTo>
                    <a:cubicBezTo>
                      <a:pt x="18" y="142"/>
                      <a:pt x="18" y="142"/>
                      <a:pt x="18" y="142"/>
                    </a:cubicBezTo>
                    <a:cubicBezTo>
                      <a:pt x="35" y="134"/>
                      <a:pt x="35" y="134"/>
                      <a:pt x="35" y="134"/>
                    </a:cubicBezTo>
                    <a:cubicBezTo>
                      <a:pt x="145" y="24"/>
                      <a:pt x="145" y="24"/>
                      <a:pt x="145" y="24"/>
                    </a:cubicBezTo>
                    <a:cubicBezTo>
                      <a:pt x="146" y="23"/>
                      <a:pt x="148" y="21"/>
                      <a:pt x="146" y="18"/>
                    </a:cubicBezTo>
                    <a:cubicBezTo>
                      <a:pt x="145" y="15"/>
                      <a:pt x="142" y="12"/>
                      <a:pt x="139" y="12"/>
                    </a:cubicBezTo>
                    <a:cubicBezTo>
                      <a:pt x="138" y="12"/>
                      <a:pt x="136" y="13"/>
                      <a:pt x="135" y="14"/>
                    </a:cubicBezTo>
                    <a:lnTo>
                      <a:pt x="25"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2400">
                  <a:cs typeface="+mn-ea"/>
                  <a:sym typeface="+mn-lt"/>
                </a:endParaRPr>
              </a:p>
            </p:txBody>
          </p:sp>
          <p:sp>
            <p:nvSpPr>
              <p:cNvPr id="59" name="Freeform: Shape 29">
                <a:extLst>
                  <a:ext uri="{FF2B5EF4-FFF2-40B4-BE49-F238E27FC236}">
                    <a16:creationId xmlns:a16="http://schemas.microsoft.com/office/drawing/2014/main" id="{4C0B94EB-CDF2-41CA-9A2E-B7DAF71FC0B0}"/>
                  </a:ext>
                </a:extLst>
              </p:cNvPr>
              <p:cNvSpPr/>
              <p:nvPr/>
            </p:nvSpPr>
            <p:spPr bwMode="auto">
              <a:xfrm>
                <a:off x="5367338" y="1790701"/>
                <a:ext cx="60325" cy="60325"/>
              </a:xfrm>
              <a:custGeom>
                <a:avLst/>
                <a:gdLst>
                  <a:gd name="T0" fmla="*/ 27 w 38"/>
                  <a:gd name="T1" fmla="*/ 38 h 38"/>
                  <a:gd name="T2" fmla="*/ 0 w 38"/>
                  <a:gd name="T3" fmla="*/ 13 h 38"/>
                  <a:gd name="T4" fmla="*/ 12 w 38"/>
                  <a:gd name="T5" fmla="*/ 0 h 38"/>
                  <a:gd name="T6" fmla="*/ 38 w 38"/>
                  <a:gd name="T7" fmla="*/ 27 h 38"/>
                  <a:gd name="T8" fmla="*/ 27 w 38"/>
                  <a:gd name="T9" fmla="*/ 38 h 38"/>
                </a:gdLst>
                <a:ahLst/>
                <a:cxnLst>
                  <a:cxn ang="0">
                    <a:pos x="T0" y="T1"/>
                  </a:cxn>
                  <a:cxn ang="0">
                    <a:pos x="T2" y="T3"/>
                  </a:cxn>
                  <a:cxn ang="0">
                    <a:pos x="T4" y="T5"/>
                  </a:cxn>
                  <a:cxn ang="0">
                    <a:pos x="T6" y="T7"/>
                  </a:cxn>
                  <a:cxn ang="0">
                    <a:pos x="T8" y="T9"/>
                  </a:cxn>
                </a:cxnLst>
                <a:rect l="0" t="0" r="r" b="b"/>
                <a:pathLst>
                  <a:path w="38" h="38">
                    <a:moveTo>
                      <a:pt x="27" y="38"/>
                    </a:moveTo>
                    <a:lnTo>
                      <a:pt x="0" y="13"/>
                    </a:lnTo>
                    <a:lnTo>
                      <a:pt x="12" y="0"/>
                    </a:lnTo>
                    <a:lnTo>
                      <a:pt x="38" y="27"/>
                    </a:lnTo>
                    <a:lnTo>
                      <a:pt x="27"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2400">
                  <a:cs typeface="+mn-ea"/>
                  <a:sym typeface="+mn-lt"/>
                </a:endParaRPr>
              </a:p>
            </p:txBody>
          </p:sp>
        </p:grpSp>
      </p:grpSp>
      <p:pic>
        <p:nvPicPr>
          <p:cNvPr id="4" name="图片 3">
            <a:extLst>
              <a:ext uri="{FF2B5EF4-FFF2-40B4-BE49-F238E27FC236}">
                <a16:creationId xmlns:a16="http://schemas.microsoft.com/office/drawing/2014/main" id="{620BF936-3B92-4330-80D4-31F561455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54857">
            <a:off x="-772521" y="1234448"/>
            <a:ext cx="4802201" cy="3391310"/>
          </a:xfrm>
          <a:prstGeom prst="rect">
            <a:avLst/>
          </a:prstGeom>
        </p:spPr>
      </p:pic>
      <p:pic>
        <p:nvPicPr>
          <p:cNvPr id="6" name="图片 5">
            <a:extLst>
              <a:ext uri="{FF2B5EF4-FFF2-40B4-BE49-F238E27FC236}">
                <a16:creationId xmlns:a16="http://schemas.microsoft.com/office/drawing/2014/main" id="{9FE9FA86-A18E-423F-8226-4D030D44E4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0615" y="3001422"/>
            <a:ext cx="3406176" cy="2432591"/>
          </a:xfrm>
          <a:prstGeom prst="rect">
            <a:avLst/>
          </a:prstGeom>
        </p:spPr>
      </p:pic>
    </p:spTree>
    <p:extLst>
      <p:ext uri="{BB962C8B-B14F-4D97-AF65-F5344CB8AC3E}">
        <p14:creationId xmlns:p14="http://schemas.microsoft.com/office/powerpoint/2010/main" val="31346416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22" presetClass="entr" presetSubtype="4"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750"/>
                                        <p:tgtEl>
                                          <p:spTgt spid="8"/>
                                        </p:tgtEl>
                                      </p:cBhvr>
                                    </p:animEffect>
                                  </p:childTnLst>
                                </p:cTn>
                              </p:par>
                            </p:childTnLst>
                          </p:cTn>
                        </p:par>
                        <p:par>
                          <p:cTn id="15" fill="hold">
                            <p:stCondLst>
                              <p:cond delay="1750"/>
                            </p:stCondLst>
                            <p:childTnLst>
                              <p:par>
                                <p:cTn id="16" presetID="2" presetClass="entr" presetSubtype="8"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750" fill="hold"/>
                                        <p:tgtEl>
                                          <p:spTgt spid="14"/>
                                        </p:tgtEl>
                                        <p:attrNameLst>
                                          <p:attrName>ppt_x</p:attrName>
                                        </p:attrNameLst>
                                      </p:cBhvr>
                                      <p:tavLst>
                                        <p:tav tm="0">
                                          <p:val>
                                            <p:strVal val="0-#ppt_w/2"/>
                                          </p:val>
                                        </p:tav>
                                        <p:tav tm="100000">
                                          <p:val>
                                            <p:strVal val="#ppt_x"/>
                                          </p:val>
                                        </p:tav>
                                      </p:tavLst>
                                    </p:anim>
                                    <p:anim calcmode="lin" valueType="num">
                                      <p:cBhvr additive="base">
                                        <p:cTn id="19" dur="750" fill="hold"/>
                                        <p:tgtEl>
                                          <p:spTgt spid="14"/>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0"/>
                                  </p:stCondLst>
                                  <p:childTnLst>
                                    <p:set>
                                      <p:cBhvr>
                                        <p:cTn id="21" dur="1" fill="hold">
                                          <p:stCondLst>
                                            <p:cond delay="0"/>
                                          </p:stCondLst>
                                        </p:cTn>
                                        <p:tgtEl>
                                          <p:spTgt spid="35"/>
                                        </p:tgtEl>
                                        <p:attrNameLst>
                                          <p:attrName>style.visibility</p:attrName>
                                        </p:attrNameLst>
                                      </p:cBhvr>
                                      <p:to>
                                        <p:strVal val="visible"/>
                                      </p:to>
                                    </p:set>
                                    <p:anim calcmode="lin" valueType="num">
                                      <p:cBhvr additive="base">
                                        <p:cTn id="22" dur="750" fill="hold"/>
                                        <p:tgtEl>
                                          <p:spTgt spid="35"/>
                                        </p:tgtEl>
                                        <p:attrNameLst>
                                          <p:attrName>ppt_x</p:attrName>
                                        </p:attrNameLst>
                                      </p:cBhvr>
                                      <p:tavLst>
                                        <p:tav tm="0">
                                          <p:val>
                                            <p:strVal val="1+#ppt_w/2"/>
                                          </p:val>
                                        </p:tav>
                                        <p:tav tm="100000">
                                          <p:val>
                                            <p:strVal val="#ppt_x"/>
                                          </p:val>
                                        </p:tav>
                                      </p:tavLst>
                                    </p:anim>
                                    <p:anim calcmode="lin" valueType="num">
                                      <p:cBhvr additive="base">
                                        <p:cTn id="23" dur="750" fill="hold"/>
                                        <p:tgtEl>
                                          <p:spTgt spid="35"/>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0"/>
                                  </p:stCondLst>
                                  <p:childTnLst>
                                    <p:set>
                                      <p:cBhvr>
                                        <p:cTn id="25" dur="1" fill="hold">
                                          <p:stCondLst>
                                            <p:cond delay="0"/>
                                          </p:stCondLst>
                                        </p:cTn>
                                        <p:tgtEl>
                                          <p:spTgt spid="43"/>
                                        </p:tgtEl>
                                        <p:attrNameLst>
                                          <p:attrName>style.visibility</p:attrName>
                                        </p:attrNameLst>
                                      </p:cBhvr>
                                      <p:to>
                                        <p:strVal val="visible"/>
                                      </p:to>
                                    </p:set>
                                    <p:anim calcmode="lin" valueType="num">
                                      <p:cBhvr additive="base">
                                        <p:cTn id="26" dur="750" fill="hold"/>
                                        <p:tgtEl>
                                          <p:spTgt spid="43"/>
                                        </p:tgtEl>
                                        <p:attrNameLst>
                                          <p:attrName>ppt_x</p:attrName>
                                        </p:attrNameLst>
                                      </p:cBhvr>
                                      <p:tavLst>
                                        <p:tav tm="0">
                                          <p:val>
                                            <p:strVal val="0-#ppt_w/2"/>
                                          </p:val>
                                        </p:tav>
                                        <p:tav tm="100000">
                                          <p:val>
                                            <p:strVal val="#ppt_x"/>
                                          </p:val>
                                        </p:tav>
                                      </p:tavLst>
                                    </p:anim>
                                    <p:anim calcmode="lin" valueType="num">
                                      <p:cBhvr additive="base">
                                        <p:cTn id="27" dur="750" fill="hold"/>
                                        <p:tgtEl>
                                          <p:spTgt spid="43"/>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750" fill="hold"/>
                                        <p:tgtEl>
                                          <p:spTgt spid="51"/>
                                        </p:tgtEl>
                                        <p:attrNameLst>
                                          <p:attrName>ppt_x</p:attrName>
                                        </p:attrNameLst>
                                      </p:cBhvr>
                                      <p:tavLst>
                                        <p:tav tm="0">
                                          <p:val>
                                            <p:strVal val="1+#ppt_w/2"/>
                                          </p:val>
                                        </p:tav>
                                        <p:tav tm="100000">
                                          <p:val>
                                            <p:strVal val="#ppt_x"/>
                                          </p:val>
                                        </p:tav>
                                      </p:tavLst>
                                    </p:anim>
                                    <p:anim calcmode="lin" valueType="num">
                                      <p:cBhvr additive="base">
                                        <p:cTn id="31" dur="750" fill="hold"/>
                                        <p:tgtEl>
                                          <p:spTgt spid="51"/>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42" presetClass="entr" presetSubtype="0"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750"/>
                                        <p:tgtEl>
                                          <p:spTgt spid="28"/>
                                        </p:tgtEl>
                                      </p:cBhvr>
                                    </p:animEffect>
                                    <p:anim calcmode="lin" valueType="num">
                                      <p:cBhvr>
                                        <p:cTn id="36" dur="750" fill="hold"/>
                                        <p:tgtEl>
                                          <p:spTgt spid="28"/>
                                        </p:tgtEl>
                                        <p:attrNameLst>
                                          <p:attrName>ppt_x</p:attrName>
                                        </p:attrNameLst>
                                      </p:cBhvr>
                                      <p:tavLst>
                                        <p:tav tm="0">
                                          <p:val>
                                            <p:strVal val="#ppt_x"/>
                                          </p:val>
                                        </p:tav>
                                        <p:tav tm="100000">
                                          <p:val>
                                            <p:strVal val="#ppt_x"/>
                                          </p:val>
                                        </p:tav>
                                      </p:tavLst>
                                    </p:anim>
                                    <p:anim calcmode="lin" valueType="num">
                                      <p:cBhvr>
                                        <p:cTn id="37" dur="75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750"/>
                                        <p:tgtEl>
                                          <p:spTgt spid="25"/>
                                        </p:tgtEl>
                                      </p:cBhvr>
                                    </p:animEffect>
                                    <p:anim calcmode="lin" valueType="num">
                                      <p:cBhvr>
                                        <p:cTn id="41" dur="750" fill="hold"/>
                                        <p:tgtEl>
                                          <p:spTgt spid="25"/>
                                        </p:tgtEl>
                                        <p:attrNameLst>
                                          <p:attrName>ppt_x</p:attrName>
                                        </p:attrNameLst>
                                      </p:cBhvr>
                                      <p:tavLst>
                                        <p:tav tm="0">
                                          <p:val>
                                            <p:strVal val="#ppt_x"/>
                                          </p:val>
                                        </p:tav>
                                        <p:tav tm="100000">
                                          <p:val>
                                            <p:strVal val="#ppt_x"/>
                                          </p:val>
                                        </p:tav>
                                      </p:tavLst>
                                    </p:anim>
                                    <p:anim calcmode="lin" valueType="num">
                                      <p:cBhvr>
                                        <p:cTn id="42" dur="750" fill="hold"/>
                                        <p:tgtEl>
                                          <p:spTgt spid="25"/>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750"/>
                                        <p:tgtEl>
                                          <p:spTgt spid="22"/>
                                        </p:tgtEl>
                                      </p:cBhvr>
                                    </p:animEffect>
                                    <p:anim calcmode="lin" valueType="num">
                                      <p:cBhvr>
                                        <p:cTn id="46" dur="750" fill="hold"/>
                                        <p:tgtEl>
                                          <p:spTgt spid="22"/>
                                        </p:tgtEl>
                                        <p:attrNameLst>
                                          <p:attrName>ppt_x</p:attrName>
                                        </p:attrNameLst>
                                      </p:cBhvr>
                                      <p:tavLst>
                                        <p:tav tm="0">
                                          <p:val>
                                            <p:strVal val="#ppt_x"/>
                                          </p:val>
                                        </p:tav>
                                        <p:tav tm="100000">
                                          <p:val>
                                            <p:strVal val="#ppt_x"/>
                                          </p:val>
                                        </p:tav>
                                      </p:tavLst>
                                    </p:anim>
                                    <p:anim calcmode="lin" valueType="num">
                                      <p:cBhvr>
                                        <p:cTn id="47" dur="750" fill="hold"/>
                                        <p:tgtEl>
                                          <p:spTgt spid="22"/>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750"/>
                                        <p:tgtEl>
                                          <p:spTgt spid="11"/>
                                        </p:tgtEl>
                                      </p:cBhvr>
                                    </p:animEffect>
                                    <p:anim calcmode="lin" valueType="num">
                                      <p:cBhvr>
                                        <p:cTn id="51" dur="750" fill="hold"/>
                                        <p:tgtEl>
                                          <p:spTgt spid="11"/>
                                        </p:tgtEl>
                                        <p:attrNameLst>
                                          <p:attrName>ppt_x</p:attrName>
                                        </p:attrNameLst>
                                      </p:cBhvr>
                                      <p:tavLst>
                                        <p:tav tm="0">
                                          <p:val>
                                            <p:strVal val="#ppt_x"/>
                                          </p:val>
                                        </p:tav>
                                        <p:tav tm="100000">
                                          <p:val>
                                            <p:strVal val="#ppt_x"/>
                                          </p:val>
                                        </p:tav>
                                      </p:tavLst>
                                    </p:anim>
                                    <p:anim calcmode="lin" valueType="num">
                                      <p:cBhvr>
                                        <p:cTn id="52" dur="750" fill="hold"/>
                                        <p:tgtEl>
                                          <p:spTgt spid="11"/>
                                        </p:tgtEl>
                                        <p:attrNameLst>
                                          <p:attrName>ppt_y</p:attrName>
                                        </p:attrNameLst>
                                      </p:cBhvr>
                                      <p:tavLst>
                                        <p:tav tm="0">
                                          <p:val>
                                            <p:strVal val="#ppt_y+.1"/>
                                          </p:val>
                                        </p:tav>
                                        <p:tav tm="100000">
                                          <p:val>
                                            <p:strVal val="#ppt_y"/>
                                          </p:val>
                                        </p:tav>
                                      </p:tavLst>
                                    </p:anim>
                                  </p:childTnLst>
                                </p:cTn>
                              </p:par>
                            </p:childTnLst>
                          </p:cTn>
                        </p:par>
                        <p:par>
                          <p:cTn id="53" fill="hold">
                            <p:stCondLst>
                              <p:cond delay="3250"/>
                            </p:stCondLst>
                            <p:childTnLst>
                              <p:par>
                                <p:cTn id="54" presetID="42" presetClass="entr" presetSubtype="0" fill="hold" nodeType="after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1000"/>
                                        <p:tgtEl>
                                          <p:spTgt spid="6"/>
                                        </p:tgtEl>
                                      </p:cBhvr>
                                    </p:animEffect>
                                    <p:anim calcmode="lin" valueType="num">
                                      <p:cBhvr>
                                        <p:cTn id="57" dur="1000" fill="hold"/>
                                        <p:tgtEl>
                                          <p:spTgt spid="6"/>
                                        </p:tgtEl>
                                        <p:attrNameLst>
                                          <p:attrName>ppt_x</p:attrName>
                                        </p:attrNameLst>
                                      </p:cBhvr>
                                      <p:tavLst>
                                        <p:tav tm="0">
                                          <p:val>
                                            <p:strVal val="#ppt_x"/>
                                          </p:val>
                                        </p:tav>
                                        <p:tav tm="100000">
                                          <p:val>
                                            <p:strVal val="#ppt_x"/>
                                          </p:val>
                                        </p:tav>
                                      </p:tavLst>
                                    </p:anim>
                                    <p:anim calcmode="lin" valueType="num">
                                      <p:cBhvr>
                                        <p:cTn id="5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377C7BE-E6BE-4B31-AE98-FB78D7CD3476}"/>
              </a:ext>
            </a:extLst>
          </p:cNvPr>
          <p:cNvPicPr>
            <a:picLocks noChangeAspect="1"/>
          </p:cNvPicPr>
          <p:nvPr/>
        </p:nvPicPr>
        <p:blipFill>
          <a:blip r:embed="rId2"/>
          <a:stretch>
            <a:fillRect/>
          </a:stretch>
        </p:blipFill>
        <p:spPr>
          <a:xfrm>
            <a:off x="2922" y="1812"/>
            <a:ext cx="12189078" cy="6855551"/>
          </a:xfrm>
          <a:prstGeom prst="rect">
            <a:avLst/>
          </a:prstGeom>
        </p:spPr>
      </p:pic>
      <p:sp>
        <p:nvSpPr>
          <p:cNvPr id="32" name="椭圆 31">
            <a:extLst>
              <a:ext uri="{FF2B5EF4-FFF2-40B4-BE49-F238E27FC236}">
                <a16:creationId xmlns:a16="http://schemas.microsoft.com/office/drawing/2014/main" id="{8CBD8717-4DE3-4E7A-95EE-F990BCB24E0C}"/>
              </a:ext>
            </a:extLst>
          </p:cNvPr>
          <p:cNvSpPr/>
          <p:nvPr/>
        </p:nvSpPr>
        <p:spPr>
          <a:xfrm>
            <a:off x="4008755" y="1229995"/>
            <a:ext cx="4559300" cy="4398010"/>
          </a:xfrm>
          <a:prstGeom prst="ellipse">
            <a:avLst/>
          </a:prstGeom>
          <a:solidFill>
            <a:srgbClr val="659C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cs typeface="+mn-ea"/>
              <a:sym typeface="+mn-lt"/>
            </a:endParaRPr>
          </a:p>
        </p:txBody>
      </p:sp>
      <p:sp>
        <p:nvSpPr>
          <p:cNvPr id="33" name="文本框 32">
            <a:extLst>
              <a:ext uri="{FF2B5EF4-FFF2-40B4-BE49-F238E27FC236}">
                <a16:creationId xmlns:a16="http://schemas.microsoft.com/office/drawing/2014/main" id="{5E523548-7A4A-4ECC-AF04-A88CD2551B68}"/>
              </a:ext>
            </a:extLst>
          </p:cNvPr>
          <p:cNvSpPr txBox="1"/>
          <p:nvPr/>
        </p:nvSpPr>
        <p:spPr>
          <a:xfrm>
            <a:off x="4998720" y="2166620"/>
            <a:ext cx="2848610" cy="1014730"/>
          </a:xfrm>
          <a:prstGeom prst="rect">
            <a:avLst/>
          </a:prstGeom>
          <a:noFill/>
        </p:spPr>
        <p:txBody>
          <a:bodyPr wrap="square" rtlCol="0">
            <a:spAutoFit/>
          </a:bodyPr>
          <a:lstStyle/>
          <a:p>
            <a:r>
              <a:rPr lang="zh-CN" altLang="en-US" sz="6000" b="1" dirty="0">
                <a:solidFill>
                  <a:schemeClr val="bg1"/>
                </a:solidFill>
                <a:cs typeface="+mn-ea"/>
                <a:sym typeface="+mn-lt"/>
              </a:rPr>
              <a:t>第二章</a:t>
            </a:r>
          </a:p>
        </p:txBody>
      </p:sp>
      <p:sp>
        <p:nvSpPr>
          <p:cNvPr id="34" name="文本框 33">
            <a:extLst>
              <a:ext uri="{FF2B5EF4-FFF2-40B4-BE49-F238E27FC236}">
                <a16:creationId xmlns:a16="http://schemas.microsoft.com/office/drawing/2014/main" id="{A6855878-0989-41EF-BC1B-9A4C92F3529F}"/>
              </a:ext>
            </a:extLst>
          </p:cNvPr>
          <p:cNvSpPr txBox="1"/>
          <p:nvPr/>
        </p:nvSpPr>
        <p:spPr>
          <a:xfrm>
            <a:off x="4793615" y="3394803"/>
            <a:ext cx="3258820" cy="1014730"/>
          </a:xfrm>
          <a:prstGeom prst="rect">
            <a:avLst/>
          </a:prstGeom>
          <a:noFill/>
        </p:spPr>
        <p:txBody>
          <a:bodyPr wrap="square" rtlCol="0">
            <a:spAutoFit/>
          </a:bodyPr>
          <a:lstStyle/>
          <a:p>
            <a:pPr algn="just"/>
            <a:r>
              <a:rPr lang="zh-CN" altLang="en-US" sz="6000" b="1" dirty="0">
                <a:solidFill>
                  <a:schemeClr val="bg1"/>
                </a:solidFill>
                <a:cs typeface="+mn-ea"/>
                <a:sym typeface="+mn-lt"/>
              </a:rPr>
              <a:t>输入题目</a:t>
            </a:r>
          </a:p>
        </p:txBody>
      </p:sp>
      <p:sp>
        <p:nvSpPr>
          <p:cNvPr id="35" name="椭圆 34">
            <a:extLst>
              <a:ext uri="{FF2B5EF4-FFF2-40B4-BE49-F238E27FC236}">
                <a16:creationId xmlns:a16="http://schemas.microsoft.com/office/drawing/2014/main" id="{EAB1047B-8203-47F3-AFBD-22920FA802B2}"/>
              </a:ext>
            </a:extLst>
          </p:cNvPr>
          <p:cNvSpPr/>
          <p:nvPr/>
        </p:nvSpPr>
        <p:spPr>
          <a:xfrm>
            <a:off x="4168775" y="1384935"/>
            <a:ext cx="4239260" cy="4088130"/>
          </a:xfrm>
          <a:prstGeom prst="ellipse">
            <a:avLst/>
          </a:prstGeom>
          <a:noFill/>
          <a:ln w="1047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cs typeface="+mn-ea"/>
              <a:sym typeface="+mn-lt"/>
            </a:endParaRPr>
          </a:p>
        </p:txBody>
      </p:sp>
    </p:spTree>
    <p:extLst>
      <p:ext uri="{BB962C8B-B14F-4D97-AF65-F5344CB8AC3E}">
        <p14:creationId xmlns:p14="http://schemas.microsoft.com/office/powerpoint/2010/main" val="19385709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fltVal val="0"/>
                                          </p:val>
                                        </p:tav>
                                        <p:tav tm="100000">
                                          <p:val>
                                            <p:strVal val="#ppt_w"/>
                                          </p:val>
                                        </p:tav>
                                      </p:tavLst>
                                    </p:anim>
                                    <p:anim calcmode="lin" valueType="num">
                                      <p:cBhvr>
                                        <p:cTn id="8" dur="1000" fill="hold"/>
                                        <p:tgtEl>
                                          <p:spTgt spid="32"/>
                                        </p:tgtEl>
                                        <p:attrNameLst>
                                          <p:attrName>ppt_h</p:attrName>
                                        </p:attrNameLst>
                                      </p:cBhvr>
                                      <p:tavLst>
                                        <p:tav tm="0">
                                          <p:val>
                                            <p:fltVal val="0"/>
                                          </p:val>
                                        </p:tav>
                                        <p:tav tm="100000">
                                          <p:val>
                                            <p:strVal val="#ppt_h"/>
                                          </p:val>
                                        </p:tav>
                                      </p:tavLst>
                                    </p:anim>
                                    <p:anim calcmode="lin" valueType="num">
                                      <p:cBhvr>
                                        <p:cTn id="9" dur="1000" fill="hold"/>
                                        <p:tgtEl>
                                          <p:spTgt spid="32"/>
                                        </p:tgtEl>
                                        <p:attrNameLst>
                                          <p:attrName>style.rotation</p:attrName>
                                        </p:attrNameLst>
                                      </p:cBhvr>
                                      <p:tavLst>
                                        <p:tav tm="0">
                                          <p:val>
                                            <p:fltVal val="90"/>
                                          </p:val>
                                        </p:tav>
                                        <p:tav tm="100000">
                                          <p:val>
                                            <p:fltVal val="0"/>
                                          </p:val>
                                        </p:tav>
                                      </p:tavLst>
                                    </p:anim>
                                    <p:animEffect transition="in" filter="fade">
                                      <p:cBhvr>
                                        <p:cTn id="10" dur="1000"/>
                                        <p:tgtEl>
                                          <p:spTgt spid="32"/>
                                        </p:tgtEl>
                                      </p:cBhvr>
                                    </p:animEffect>
                                  </p:childTnLst>
                                </p:cTn>
                              </p:par>
                            </p:childTnLst>
                          </p:cTn>
                        </p:par>
                        <p:par>
                          <p:cTn id="11" fill="hold">
                            <p:stCondLst>
                              <p:cond delay="1000"/>
                            </p:stCondLst>
                            <p:childTnLst>
                              <p:par>
                                <p:cTn id="12" presetID="14" presetClass="entr" presetSubtype="1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randombar(horizontal)">
                                      <p:cBhvr>
                                        <p:cTn id="14" dur="500"/>
                                        <p:tgtEl>
                                          <p:spTgt spid="35"/>
                                        </p:tgtEl>
                                      </p:cBhvr>
                                    </p:animEffect>
                                  </p:childTnLst>
                                </p:cTn>
                              </p:par>
                            </p:childTnLst>
                          </p:cTn>
                        </p:par>
                        <p:par>
                          <p:cTn id="15" fill="hold">
                            <p:stCondLst>
                              <p:cond delay="1500"/>
                            </p:stCondLst>
                            <p:childTnLst>
                              <p:par>
                                <p:cTn id="16" presetID="16" presetClass="entr" presetSubtype="21" fill="hold" grpId="0" nodeType="after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barn(inVertical)">
                                      <p:cBhvr>
                                        <p:cTn id="18" dur="500"/>
                                        <p:tgtEl>
                                          <p:spTgt spid="33"/>
                                        </p:tgtEl>
                                      </p:cBhvr>
                                    </p:animEffect>
                                  </p:childTnLst>
                                </p:cTn>
                              </p:par>
                            </p:childTnLst>
                          </p:cTn>
                        </p:par>
                        <p:par>
                          <p:cTn id="19" fill="hold">
                            <p:stCondLst>
                              <p:cond delay="2000"/>
                            </p:stCondLst>
                            <p:childTnLst>
                              <p:par>
                                <p:cTn id="20" presetID="22" presetClass="entr" presetSubtype="4" fill="hold" grpId="0" nodeType="after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down)">
                                      <p:cBhvr>
                                        <p:cTn id="2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34" grpId="0"/>
      <p:bldP spid="3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lose-up of Tree Against Sky">
            <a:extLst>
              <a:ext uri="{FF2B5EF4-FFF2-40B4-BE49-F238E27FC236}">
                <a16:creationId xmlns:a16="http://schemas.microsoft.com/office/drawing/2014/main" id="{9F000E5D-F67A-497D-82F0-5AD67BAFA5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2659" y="843793"/>
            <a:ext cx="7661430" cy="490872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4E7DC4F9-9A33-454D-8745-4C78BAE07355}"/>
              </a:ext>
            </a:extLst>
          </p:cNvPr>
          <p:cNvSpPr/>
          <p:nvPr/>
        </p:nvSpPr>
        <p:spPr>
          <a:xfrm>
            <a:off x="1107035" y="148376"/>
            <a:ext cx="1107996" cy="369332"/>
          </a:xfrm>
          <a:prstGeom prst="rect">
            <a:avLst/>
          </a:prstGeom>
        </p:spPr>
        <p:txBody>
          <a:bodyPr wrap="none">
            <a:spAutoFit/>
          </a:bodyPr>
          <a:lstStyle/>
          <a:p>
            <a:pPr algn="just"/>
            <a:r>
              <a:rPr lang="zh-CN" altLang="en-US" b="1" dirty="0">
                <a:solidFill>
                  <a:sysClr val="windowText" lastClr="000000"/>
                </a:solidFill>
                <a:cs typeface="+mn-ea"/>
                <a:sym typeface="+mn-lt"/>
              </a:rPr>
              <a:t>输入题目</a:t>
            </a:r>
          </a:p>
        </p:txBody>
      </p:sp>
      <p:pic>
        <p:nvPicPr>
          <p:cNvPr id="58" name="图片 57">
            <a:extLst>
              <a:ext uri="{FF2B5EF4-FFF2-40B4-BE49-F238E27FC236}">
                <a16:creationId xmlns:a16="http://schemas.microsoft.com/office/drawing/2014/main" id="{DE09A97D-F565-4915-A56A-130BE096529A}"/>
              </a:ext>
            </a:extLst>
          </p:cNvPr>
          <p:cNvPicPr>
            <a:picLocks noChangeAspect="1"/>
          </p:cNvPicPr>
          <p:nvPr/>
        </p:nvPicPr>
        <p:blipFill rotWithShape="1">
          <a:blip r:embed="rId3">
            <a:clrChange>
              <a:clrFrom>
                <a:srgbClr val="EAECEB"/>
              </a:clrFrom>
              <a:clrTo>
                <a:srgbClr val="EAECEB">
                  <a:alpha val="0"/>
                </a:srgbClr>
              </a:clrTo>
            </a:clrChange>
          </a:blip>
          <a:srcRect r="80332" b="81853"/>
          <a:stretch/>
        </p:blipFill>
        <p:spPr>
          <a:xfrm>
            <a:off x="0" y="0"/>
            <a:ext cx="1340112" cy="695417"/>
          </a:xfrm>
          <a:prstGeom prst="rect">
            <a:avLst/>
          </a:prstGeom>
        </p:spPr>
      </p:pic>
      <p:sp>
        <p:nvSpPr>
          <p:cNvPr id="20" name="矩形 19">
            <a:extLst>
              <a:ext uri="{FF2B5EF4-FFF2-40B4-BE49-F238E27FC236}">
                <a16:creationId xmlns:a16="http://schemas.microsoft.com/office/drawing/2014/main" id="{CF20D6FD-4341-4C24-B575-8AA7D34A2BF4}"/>
              </a:ext>
            </a:extLst>
          </p:cNvPr>
          <p:cNvSpPr/>
          <p:nvPr/>
        </p:nvSpPr>
        <p:spPr>
          <a:xfrm>
            <a:off x="6275705" y="1219835"/>
            <a:ext cx="2742565" cy="649605"/>
          </a:xfrm>
          <a:prstGeom prst="rect">
            <a:avLst/>
          </a:prstGeom>
          <a:solidFill>
            <a:srgbClr val="2781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1" name="组合 20">
            <a:extLst>
              <a:ext uri="{FF2B5EF4-FFF2-40B4-BE49-F238E27FC236}">
                <a16:creationId xmlns:a16="http://schemas.microsoft.com/office/drawing/2014/main" id="{500FFA91-4D4D-4571-B5C1-ADF5E1EB6A28}"/>
              </a:ext>
            </a:extLst>
          </p:cNvPr>
          <p:cNvGrpSpPr/>
          <p:nvPr/>
        </p:nvGrpSpPr>
        <p:grpSpPr>
          <a:xfrm>
            <a:off x="8605520" y="1997075"/>
            <a:ext cx="3364865" cy="3434715"/>
            <a:chOff x="13144" y="3558"/>
            <a:chExt cx="5299" cy="5409"/>
          </a:xfrm>
        </p:grpSpPr>
        <p:sp>
          <p:nvSpPr>
            <p:cNvPr id="22" name="文本框 21">
              <a:extLst>
                <a:ext uri="{FF2B5EF4-FFF2-40B4-BE49-F238E27FC236}">
                  <a16:creationId xmlns:a16="http://schemas.microsoft.com/office/drawing/2014/main" id="{7ABA072F-A0BC-47FF-A46C-6FD94C005DFD}"/>
                </a:ext>
              </a:extLst>
            </p:cNvPr>
            <p:cNvSpPr txBox="1"/>
            <p:nvPr/>
          </p:nvSpPr>
          <p:spPr>
            <a:xfrm>
              <a:off x="13144" y="5061"/>
              <a:ext cx="5299" cy="3906"/>
            </a:xfrm>
            <a:prstGeom prst="rect">
              <a:avLst/>
            </a:prstGeom>
            <a:noFill/>
            <a:effectLst/>
          </p:spPr>
          <p:txBody>
            <a:bodyPr wrap="square" rtlCol="0">
              <a:spAutoFit/>
            </a:bodyPr>
            <a:lstStyle/>
            <a:p>
              <a:pPr algn="just">
                <a:lnSpc>
                  <a:spcPct val="200000"/>
                </a:lnSpc>
                <a:defRPr/>
              </a:pPr>
              <a:r>
                <a:rPr lang="zh-CN" altLang="en-US" sz="1600" kern="0" dirty="0">
                  <a:cs typeface="+mn-ea"/>
                  <a:sym typeface="+mn-lt"/>
                </a:rPr>
                <a:t>请在此处编辑您的内容请在此处编辑您的内容请在此处编辑您的内容请在此处编辑您的内容请在此处编辑您的内容</a:t>
              </a:r>
            </a:p>
            <a:p>
              <a:pPr algn="just">
                <a:lnSpc>
                  <a:spcPct val="200000"/>
                </a:lnSpc>
                <a:defRPr/>
              </a:pPr>
              <a:endParaRPr lang="zh-CN" altLang="en-US" sz="1600" kern="0" dirty="0">
                <a:cs typeface="+mn-ea"/>
                <a:sym typeface="+mn-lt"/>
              </a:endParaRPr>
            </a:p>
          </p:txBody>
        </p:sp>
        <p:sp>
          <p:nvSpPr>
            <p:cNvPr id="23" name="文本框 22">
              <a:extLst>
                <a:ext uri="{FF2B5EF4-FFF2-40B4-BE49-F238E27FC236}">
                  <a16:creationId xmlns:a16="http://schemas.microsoft.com/office/drawing/2014/main" id="{906E0DF6-5E66-4A1E-8304-9FE26B9DEB42}"/>
                </a:ext>
              </a:extLst>
            </p:cNvPr>
            <p:cNvSpPr txBox="1"/>
            <p:nvPr/>
          </p:nvSpPr>
          <p:spPr>
            <a:xfrm>
              <a:off x="14357" y="3558"/>
              <a:ext cx="3827" cy="1016"/>
            </a:xfrm>
            <a:prstGeom prst="rect">
              <a:avLst/>
            </a:prstGeom>
            <a:noFill/>
          </p:spPr>
          <p:txBody>
            <a:bodyPr wrap="square" rtlCol="0">
              <a:spAutoFit/>
            </a:bodyPr>
            <a:lstStyle/>
            <a:p>
              <a:pPr algn="dist"/>
              <a:r>
                <a:rPr lang="zh-CN" altLang="en-US" sz="3600" dirty="0">
                  <a:cs typeface="+mn-ea"/>
                  <a:sym typeface="+mn-lt"/>
                </a:rPr>
                <a:t>输入标题</a:t>
              </a:r>
            </a:p>
          </p:txBody>
        </p:sp>
      </p:grpSp>
    </p:spTree>
    <p:extLst>
      <p:ext uri="{BB962C8B-B14F-4D97-AF65-F5344CB8AC3E}">
        <p14:creationId xmlns:p14="http://schemas.microsoft.com/office/powerpoint/2010/main" val="16875362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eelOff"/>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4" fill="hold" grpId="0"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p:tgtEl>
                                          <p:spTgt spid="20"/>
                                        </p:tgtEl>
                                        <p:attrNameLst>
                                          <p:attrName>ppt_y</p:attrName>
                                        </p:attrNameLst>
                                      </p:cBhvr>
                                      <p:tavLst>
                                        <p:tav tm="0">
                                          <p:val>
                                            <p:strVal val="#ppt_y+#ppt_h*1.125000"/>
                                          </p:val>
                                        </p:tav>
                                        <p:tav tm="100000">
                                          <p:val>
                                            <p:strVal val="#ppt_y"/>
                                          </p:val>
                                        </p:tav>
                                      </p:tavLst>
                                    </p:anim>
                                    <p:animEffect transition="in" filter="wipe(up)">
                                      <p:cBhvr>
                                        <p:cTn id="14" dur="500"/>
                                        <p:tgtEl>
                                          <p:spTgt spid="20"/>
                                        </p:tgtEl>
                                      </p:cBhvr>
                                    </p:animEffect>
                                  </p:childTnLst>
                                </p:cTn>
                              </p:par>
                            </p:childTnLst>
                          </p:cTn>
                        </p:par>
                        <p:par>
                          <p:cTn id="15" fill="hold">
                            <p:stCondLst>
                              <p:cond delay="1500"/>
                            </p:stCondLst>
                            <p:childTnLst>
                              <p:par>
                                <p:cTn id="16" presetID="5" presetClass="entr" presetSubtype="1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checkerboard(across)">
                                      <p:cBhvr>
                                        <p:cTn id="1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Lst>
  </p:timing>
</p:sld>
</file>

<file path=ppt/tags/tag1.xml><?xml version="1.0" encoding="utf-8"?>
<p:tagLst xmlns:a="http://schemas.openxmlformats.org/drawingml/2006/main" xmlns:r="http://schemas.openxmlformats.org/officeDocument/2006/relationships" xmlns:p="http://schemas.openxmlformats.org/presentationml/2006/main">
  <p:tag name="PA" val="v3.2.0"/>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3.xml><?xml version="1.0" encoding="utf-8"?>
<p:tagLst xmlns:a="http://schemas.openxmlformats.org/drawingml/2006/main" xmlns:r="http://schemas.openxmlformats.org/officeDocument/2006/relationships" xmlns:p="http://schemas.openxmlformats.org/presentationml/2006/main">
  <p:tag name="PA" val="v3.2.0"/>
</p:tagLst>
</file>

<file path=ppt/tags/tag4.xml><?xml version="1.0" encoding="utf-8"?>
<p:tagLst xmlns:a="http://schemas.openxmlformats.org/drawingml/2006/main" xmlns:r="http://schemas.openxmlformats.org/officeDocument/2006/relationships" xmlns:p="http://schemas.openxmlformats.org/presentationml/2006/main">
  <p:tag name="PA" val="v3.2.0"/>
</p:tagLst>
</file>

<file path=ppt/tags/tag5.xml><?xml version="1.0" encoding="utf-8"?>
<p:tagLst xmlns:a="http://schemas.openxmlformats.org/drawingml/2006/main" xmlns:r="http://schemas.openxmlformats.org/officeDocument/2006/relationships" xmlns:p="http://schemas.openxmlformats.org/presentationml/2006/main">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5oz1w3fg">
      <a:majorFont>
        <a:latin typeface="HYLeMiaoTiW" panose="020F0302020204030204"/>
        <a:ea typeface="HYLeMiaoTiW"/>
        <a:cs typeface=""/>
      </a:majorFont>
      <a:minorFont>
        <a:latin typeface="HYLeMiaoTiW" panose="020F0502020204030204"/>
        <a:ea typeface="HYLeMiaoTiW"/>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TotalTime>
  <Words>1330</Words>
  <Application>Microsoft Office PowerPoint</Application>
  <PresentationFormat>宽屏</PresentationFormat>
  <Paragraphs>150</Paragraphs>
  <Slides>23</Slides>
  <Notes>0</Notes>
  <HiddenSlides>0</HiddenSlides>
  <MMClips>1</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23</vt:i4>
      </vt:variant>
    </vt:vector>
  </HeadingPairs>
  <TitlesOfParts>
    <vt:vector size="26" baseType="lpstr">
      <vt:lpstr>HYLeMiaoTiW</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MLOONG</dc:creator>
  <cp:lastModifiedBy>孙畅</cp:lastModifiedBy>
  <cp:revision>9</cp:revision>
  <dcterms:created xsi:type="dcterms:W3CDTF">2019-03-28T07:27:09Z</dcterms:created>
  <dcterms:modified xsi:type="dcterms:W3CDTF">2019-03-30T14:54:35Z</dcterms:modified>
</cp:coreProperties>
</file>

<file path=docProps/thumbnail.jpeg>
</file>